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7"/>
  </p:notesMasterIdLst>
  <p:sldIdLst>
    <p:sldId id="2979" r:id="rId3"/>
    <p:sldId id="524" r:id="rId4"/>
    <p:sldId id="525" r:id="rId5"/>
    <p:sldId id="2928" r:id="rId6"/>
    <p:sldId id="316" r:id="rId7"/>
    <p:sldId id="317" r:id="rId8"/>
    <p:sldId id="318" r:id="rId9"/>
    <p:sldId id="2929" r:id="rId10"/>
    <p:sldId id="2930" r:id="rId11"/>
    <p:sldId id="2951" r:id="rId12"/>
    <p:sldId id="258" r:id="rId13"/>
    <p:sldId id="259" r:id="rId14"/>
    <p:sldId id="257" r:id="rId15"/>
    <p:sldId id="262" r:id="rId16"/>
    <p:sldId id="263" r:id="rId17"/>
    <p:sldId id="264" r:id="rId18"/>
    <p:sldId id="265" r:id="rId19"/>
    <p:sldId id="266" r:id="rId20"/>
    <p:sldId id="2931" r:id="rId21"/>
    <p:sldId id="2932" r:id="rId22"/>
    <p:sldId id="2933" r:id="rId23"/>
    <p:sldId id="2952" r:id="rId24"/>
    <p:sldId id="2953" r:id="rId25"/>
    <p:sldId id="260" r:id="rId26"/>
    <p:sldId id="261" r:id="rId27"/>
    <p:sldId id="2954" r:id="rId28"/>
    <p:sldId id="2955" r:id="rId29"/>
    <p:sldId id="2956" r:id="rId30"/>
    <p:sldId id="2957" r:id="rId31"/>
    <p:sldId id="2948" r:id="rId32"/>
    <p:sldId id="2937" r:id="rId33"/>
    <p:sldId id="2939" r:id="rId34"/>
    <p:sldId id="2980" r:id="rId35"/>
    <p:sldId id="2982" r:id="rId36"/>
    <p:sldId id="2981" r:id="rId37"/>
    <p:sldId id="2949" r:id="rId38"/>
    <p:sldId id="2958" r:id="rId39"/>
    <p:sldId id="2959" r:id="rId40"/>
    <p:sldId id="2960" r:id="rId41"/>
    <p:sldId id="2961" r:id="rId42"/>
    <p:sldId id="2962" r:id="rId43"/>
    <p:sldId id="2963" r:id="rId44"/>
    <p:sldId id="2940" r:id="rId45"/>
    <p:sldId id="2941" r:id="rId46"/>
    <p:sldId id="2950" r:id="rId47"/>
    <p:sldId id="2942" r:id="rId48"/>
    <p:sldId id="2964" r:id="rId49"/>
    <p:sldId id="2965" r:id="rId50"/>
    <p:sldId id="2972" r:id="rId51"/>
    <p:sldId id="2943" r:id="rId52"/>
    <p:sldId id="2974" r:id="rId53"/>
    <p:sldId id="2977" r:id="rId54"/>
    <p:sldId id="2978" r:id="rId55"/>
    <p:sldId id="2944" r:id="rId56"/>
    <p:sldId id="2945" r:id="rId57"/>
    <p:sldId id="2927" r:id="rId58"/>
    <p:sldId id="2946" r:id="rId59"/>
    <p:sldId id="2966" r:id="rId60"/>
    <p:sldId id="2967" r:id="rId61"/>
    <p:sldId id="2968" r:id="rId62"/>
    <p:sldId id="2969" r:id="rId63"/>
    <p:sldId id="2970" r:id="rId64"/>
    <p:sldId id="2947" r:id="rId65"/>
    <p:sldId id="2926"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4B1B3-1F2A-4703-9EB0-C4C1E7F48AE1}" v="11" dt="2025-05-23T07:39:17.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53" d="100"/>
          <a:sy n="53" d="100"/>
        </p:scale>
        <p:origin x="18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CD196-3A75-454C-A010-07AF2F94FC6A}" type="datetimeFigureOut">
              <a:rPr lang="nl-NL" smtClean="0"/>
              <a:t>24-5-2025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27D337-20B7-4A52-A640-79CDC17CE9FF}" type="slidenum">
              <a:rPr lang="nl-NL" smtClean="0"/>
              <a:t>‹nr.›</a:t>
            </a:fld>
            <a:endParaRPr lang="nl-NL"/>
          </a:p>
        </p:txBody>
      </p:sp>
    </p:spTree>
    <p:extLst>
      <p:ext uri="{BB962C8B-B14F-4D97-AF65-F5344CB8AC3E}">
        <p14:creationId xmlns:p14="http://schemas.microsoft.com/office/powerpoint/2010/main" val="241318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jdelijke aanduiding voor dia-afbeelding 1">
            <a:extLst>
              <a:ext uri="{FF2B5EF4-FFF2-40B4-BE49-F238E27FC236}">
                <a16:creationId xmlns:a16="http://schemas.microsoft.com/office/drawing/2014/main" id="{BE34BCF7-6EC2-8BC6-6C9D-90E71FAA6B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Tijdelijke aanduiding voor notities 2">
            <a:extLst>
              <a:ext uri="{FF2B5EF4-FFF2-40B4-BE49-F238E27FC236}">
                <a16:creationId xmlns:a16="http://schemas.microsoft.com/office/drawing/2014/main" id="{A217FD9A-7E84-B485-8F11-D65533B9B0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4100" name="Tijdelijke aanduiding voor dianummer 3">
            <a:extLst>
              <a:ext uri="{FF2B5EF4-FFF2-40B4-BE49-F238E27FC236}">
                <a16:creationId xmlns:a16="http://schemas.microsoft.com/office/drawing/2014/main" id="{B1BA8D37-8EBF-C77C-009D-4DB731FB7C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344AAD-2052-4F7B-BFE0-69480B8ACAA7}" type="slidenum">
              <a:rPr lang="nl-NL" altLang="nl-NL">
                <a:latin typeface="Times New Roman" panose="02020603050405020304" pitchFamily="18" charset="0"/>
              </a:rPr>
              <a:pPr>
                <a:spcBef>
                  <a:spcPct val="0"/>
                </a:spcBef>
              </a:pPr>
              <a:t>22</a:t>
            </a:fld>
            <a:endParaRPr lang="nl-NL" altLang="nl-N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F25BE472-260C-B64E-4426-8B67BE9127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36776B82-DDCC-AADD-3C68-0424B850AE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24777C3D-B6F8-44D3-0A02-DB8ECDBE71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786427-14BC-452C-8EF8-2E0A22374C75}" type="slidenum">
              <a:rPr lang="nl-NL" altLang="nl-NL">
                <a:latin typeface="Times New Roman" panose="02020603050405020304" pitchFamily="18" charset="0"/>
              </a:rPr>
              <a:pPr>
                <a:spcBef>
                  <a:spcPct val="0"/>
                </a:spcBef>
              </a:pPr>
              <a:t>23</a:t>
            </a:fld>
            <a:endParaRPr lang="nl-NL" altLang="nl-N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28FEC873-A32B-D0A1-A27C-94E5385789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B303D81E-B679-9B74-6BAC-9BF2C7B038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8196" name="Tijdelijke aanduiding voor dianummer 3">
            <a:extLst>
              <a:ext uri="{FF2B5EF4-FFF2-40B4-BE49-F238E27FC236}">
                <a16:creationId xmlns:a16="http://schemas.microsoft.com/office/drawing/2014/main" id="{634B3984-AAB6-9D86-5613-14FD85E482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0450530-5C13-4FD7-AB83-16140033DBB5}" type="slidenum">
              <a:rPr lang="nl-NL" altLang="nl-NL">
                <a:latin typeface="Times New Roman" panose="02020603050405020304" pitchFamily="18" charset="0"/>
              </a:rPr>
              <a:pPr>
                <a:spcBef>
                  <a:spcPct val="0"/>
                </a:spcBef>
              </a:pPr>
              <a:t>24</a:t>
            </a:fld>
            <a:endParaRPr lang="nl-NL" altLang="nl-N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36935EFD-C003-1DDF-796E-5099406DEF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5C1D71EB-0FC7-A326-2191-6EE0F0A550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4" name="Tijdelijke aanduiding voor dianummer 3">
            <a:extLst>
              <a:ext uri="{FF2B5EF4-FFF2-40B4-BE49-F238E27FC236}">
                <a16:creationId xmlns:a16="http://schemas.microsoft.com/office/drawing/2014/main" id="{469D325B-B4E3-FFF5-1535-5E6448445A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CB7717-3EEF-45CA-8B86-B6C4C709B95F}" type="slidenum">
              <a:rPr lang="nl-NL" altLang="nl-NL">
                <a:latin typeface="Times New Roman" panose="02020603050405020304" pitchFamily="18" charset="0"/>
              </a:rPr>
              <a:pPr>
                <a:spcBef>
                  <a:spcPct val="0"/>
                </a:spcBef>
              </a:pPr>
              <a:t>25</a:t>
            </a:fld>
            <a:endParaRPr lang="nl-NL" altLang="nl-N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A46AE871-129F-0DD5-F6E1-8BD573E9D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C3BC2F31-33C5-3B8B-C9C6-9AE6CD5411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2292" name="Tijdelijke aanduiding voor dianummer 3">
            <a:extLst>
              <a:ext uri="{FF2B5EF4-FFF2-40B4-BE49-F238E27FC236}">
                <a16:creationId xmlns:a16="http://schemas.microsoft.com/office/drawing/2014/main" id="{0FA8EEEF-ECA4-5373-03F0-D80E4AB1EB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1AD391-4A80-409F-850B-C4B8FB59F327}" type="slidenum">
              <a:rPr lang="nl-NL" altLang="nl-NL">
                <a:latin typeface="Times New Roman" panose="02020603050405020304" pitchFamily="18" charset="0"/>
              </a:rPr>
              <a:pPr>
                <a:spcBef>
                  <a:spcPct val="0"/>
                </a:spcBef>
              </a:pPr>
              <a:t>26</a:t>
            </a:fld>
            <a:endParaRPr lang="nl-NL" altLang="nl-N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dia-afbeelding 1">
            <a:extLst>
              <a:ext uri="{FF2B5EF4-FFF2-40B4-BE49-F238E27FC236}">
                <a16:creationId xmlns:a16="http://schemas.microsoft.com/office/drawing/2014/main" id="{FFE6AB9B-682D-2287-D368-B7C7287987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Tijdelijke aanduiding voor notities 2">
            <a:extLst>
              <a:ext uri="{FF2B5EF4-FFF2-40B4-BE49-F238E27FC236}">
                <a16:creationId xmlns:a16="http://schemas.microsoft.com/office/drawing/2014/main" id="{AD7CD8C5-9774-0CB7-A899-C36BEBC8AC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4340" name="Tijdelijke aanduiding voor dianummer 3">
            <a:extLst>
              <a:ext uri="{FF2B5EF4-FFF2-40B4-BE49-F238E27FC236}">
                <a16:creationId xmlns:a16="http://schemas.microsoft.com/office/drawing/2014/main" id="{333849F0-63C9-7807-056B-78136C33F2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366EF15-BC1C-4826-9227-6D8C42A2FB24}" type="slidenum">
              <a:rPr lang="nl-NL" altLang="nl-NL">
                <a:latin typeface="Times New Roman" panose="02020603050405020304" pitchFamily="18" charset="0"/>
              </a:rPr>
              <a:pPr>
                <a:spcBef>
                  <a:spcPct val="0"/>
                </a:spcBef>
              </a:pPr>
              <a:t>27</a:t>
            </a:fld>
            <a:endParaRPr lang="nl-NL" altLang="nl-N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dia-afbeelding 1">
            <a:extLst>
              <a:ext uri="{FF2B5EF4-FFF2-40B4-BE49-F238E27FC236}">
                <a16:creationId xmlns:a16="http://schemas.microsoft.com/office/drawing/2014/main" id="{A9961EB0-E26F-C878-75EE-47216A8AEE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Tijdelijke aanduiding voor notities 2">
            <a:extLst>
              <a:ext uri="{FF2B5EF4-FFF2-40B4-BE49-F238E27FC236}">
                <a16:creationId xmlns:a16="http://schemas.microsoft.com/office/drawing/2014/main" id="{8F4D6700-5D5B-8C70-C2FC-FC5DB0A57E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6388" name="Tijdelijke aanduiding voor dianummer 3">
            <a:extLst>
              <a:ext uri="{FF2B5EF4-FFF2-40B4-BE49-F238E27FC236}">
                <a16:creationId xmlns:a16="http://schemas.microsoft.com/office/drawing/2014/main" id="{A5311531-51E0-7923-D96F-7ACB3D2C81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29B3AC-6D3A-4030-B99B-954B5CE79BB4}" type="slidenum">
              <a:rPr lang="nl-NL" altLang="nl-NL">
                <a:latin typeface="Times New Roman" panose="02020603050405020304" pitchFamily="18" charset="0"/>
              </a:rPr>
              <a:pPr>
                <a:spcBef>
                  <a:spcPct val="0"/>
                </a:spcBef>
              </a:pPr>
              <a:t>28</a:t>
            </a:fld>
            <a:endParaRPr lang="nl-NL" altLang="nl-N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dia-afbeelding 1">
            <a:extLst>
              <a:ext uri="{FF2B5EF4-FFF2-40B4-BE49-F238E27FC236}">
                <a16:creationId xmlns:a16="http://schemas.microsoft.com/office/drawing/2014/main" id="{BFD69C8B-6ACA-751F-ABDE-8F990BC14F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Tijdelijke aanduiding voor notities 2">
            <a:extLst>
              <a:ext uri="{FF2B5EF4-FFF2-40B4-BE49-F238E27FC236}">
                <a16:creationId xmlns:a16="http://schemas.microsoft.com/office/drawing/2014/main" id="{F30955AD-44B6-9265-78E6-063C5E631D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8436" name="Tijdelijke aanduiding voor dianummer 3">
            <a:extLst>
              <a:ext uri="{FF2B5EF4-FFF2-40B4-BE49-F238E27FC236}">
                <a16:creationId xmlns:a16="http://schemas.microsoft.com/office/drawing/2014/main" id="{8E7D7873-FEE6-1AE7-F058-A28FF3F7FA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67D5B6-0756-4D08-BA8A-4D6FD6C35C1B}" type="slidenum">
              <a:rPr lang="nl-NL" altLang="nl-NL">
                <a:latin typeface="Times New Roman" panose="02020603050405020304" pitchFamily="18" charset="0"/>
              </a:rPr>
              <a:pPr>
                <a:spcBef>
                  <a:spcPct val="0"/>
                </a:spcBef>
              </a:pPr>
              <a:t>29</a:t>
            </a:fld>
            <a:endParaRPr lang="nl-NL" altLang="nl-N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F93AF89E-E87F-4B12-95F9-9F466F632A6C}" type="datetimeFigureOut">
              <a:rPr lang="nl-NL" smtClean="0"/>
              <a:t>24-5-2025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E672CD4-7B9A-4752-9687-6E2FAC847A05}" type="slidenum">
              <a:rPr lang="nl-NL" smtClean="0"/>
              <a:t>‹nr.›</a:t>
            </a:fld>
            <a:endParaRPr lang="nl-NL"/>
          </a:p>
        </p:txBody>
      </p:sp>
    </p:spTree>
    <p:extLst>
      <p:ext uri="{BB962C8B-B14F-4D97-AF65-F5344CB8AC3E}">
        <p14:creationId xmlns:p14="http://schemas.microsoft.com/office/powerpoint/2010/main" val="3205603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93AF89E-E87F-4B12-95F9-9F466F632A6C}" type="datetimeFigureOut">
              <a:rPr lang="nl-NL" smtClean="0"/>
              <a:t>24-5-2025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E672CD4-7B9A-4752-9687-6E2FAC847A05}" type="slidenum">
              <a:rPr lang="nl-NL" smtClean="0"/>
              <a:t>‹nr.›</a:t>
            </a:fld>
            <a:endParaRPr lang="nl-NL"/>
          </a:p>
        </p:txBody>
      </p:sp>
    </p:spTree>
    <p:extLst>
      <p:ext uri="{BB962C8B-B14F-4D97-AF65-F5344CB8AC3E}">
        <p14:creationId xmlns:p14="http://schemas.microsoft.com/office/powerpoint/2010/main" val="159788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93AF89E-E87F-4B12-95F9-9F466F632A6C}" type="datetimeFigureOut">
              <a:rPr lang="nl-NL" smtClean="0"/>
              <a:t>24-5-2025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E672CD4-7B9A-4752-9687-6E2FAC847A05}" type="slidenum">
              <a:rPr lang="nl-NL" smtClean="0"/>
              <a:t>‹nr.›</a:t>
            </a:fld>
            <a:endParaRPr lang="nl-NL"/>
          </a:p>
        </p:txBody>
      </p:sp>
    </p:spTree>
    <p:extLst>
      <p:ext uri="{BB962C8B-B14F-4D97-AF65-F5344CB8AC3E}">
        <p14:creationId xmlns:p14="http://schemas.microsoft.com/office/powerpoint/2010/main" val="365807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24-5-2025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1133779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24-5-2025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1102523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B14E9F8-FCDD-41EF-B464-F5588937DB16}" type="datetimeFigureOut">
              <a:rPr lang="nl-NL" smtClean="0"/>
              <a:t>24-5-2025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1850974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2B14E9F8-FCDD-41EF-B464-F5588937DB16}" type="datetimeFigureOut">
              <a:rPr lang="nl-NL" smtClean="0"/>
              <a:t>24-5-2025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227707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2B14E9F8-FCDD-41EF-B464-F5588937DB16}" type="datetimeFigureOut">
              <a:rPr lang="nl-NL" smtClean="0"/>
              <a:t>24-5-2025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3630966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2B14E9F8-FCDD-41EF-B464-F5588937DB16}" type="datetimeFigureOut">
              <a:rPr lang="nl-NL" smtClean="0"/>
              <a:t>24-5-2025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160952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4E9F8-FCDD-41EF-B464-F5588937DB16}" type="datetimeFigureOut">
              <a:rPr lang="nl-NL" smtClean="0"/>
              <a:t>24-5-2025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3406588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14E9F8-FCDD-41EF-B464-F5588937DB16}" type="datetimeFigureOut">
              <a:rPr lang="nl-NL" smtClean="0"/>
              <a:t>24-5-2025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405989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93AF89E-E87F-4B12-95F9-9F466F632A6C}" type="datetimeFigureOut">
              <a:rPr lang="nl-NL" smtClean="0"/>
              <a:t>24-5-2025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E672CD4-7B9A-4752-9687-6E2FAC847A05}" type="slidenum">
              <a:rPr lang="nl-NL" smtClean="0"/>
              <a:t>‹nr.›</a:t>
            </a:fld>
            <a:endParaRPr lang="nl-NL"/>
          </a:p>
        </p:txBody>
      </p:sp>
    </p:spTree>
    <p:extLst>
      <p:ext uri="{BB962C8B-B14F-4D97-AF65-F5344CB8AC3E}">
        <p14:creationId xmlns:p14="http://schemas.microsoft.com/office/powerpoint/2010/main" val="2969017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B14E9F8-FCDD-41EF-B464-F5588937DB16}" type="datetimeFigureOut">
              <a:rPr lang="nl-NL" smtClean="0"/>
              <a:t>24-5-2025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3217408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24-5-2025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856808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B14E9F8-FCDD-41EF-B464-F5588937DB16}" type="datetimeFigureOut">
              <a:rPr lang="nl-NL" smtClean="0"/>
              <a:t>24-5-2025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6506FB-2C50-4C0B-8608-A290967F6044}" type="slidenum">
              <a:rPr lang="nl-NL" smtClean="0"/>
              <a:t>‹nr.›</a:t>
            </a:fld>
            <a:endParaRPr lang="nl-NL"/>
          </a:p>
        </p:txBody>
      </p:sp>
    </p:spTree>
    <p:extLst>
      <p:ext uri="{BB962C8B-B14F-4D97-AF65-F5344CB8AC3E}">
        <p14:creationId xmlns:p14="http://schemas.microsoft.com/office/powerpoint/2010/main" val="4269322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93AF89E-E87F-4B12-95F9-9F466F632A6C}" type="datetimeFigureOut">
              <a:rPr lang="nl-NL" smtClean="0"/>
              <a:t>24-5-2025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E672CD4-7B9A-4752-9687-6E2FAC847A05}" type="slidenum">
              <a:rPr lang="nl-NL" smtClean="0"/>
              <a:t>‹nr.›</a:t>
            </a:fld>
            <a:endParaRPr lang="nl-NL"/>
          </a:p>
        </p:txBody>
      </p:sp>
    </p:spTree>
    <p:extLst>
      <p:ext uri="{BB962C8B-B14F-4D97-AF65-F5344CB8AC3E}">
        <p14:creationId xmlns:p14="http://schemas.microsoft.com/office/powerpoint/2010/main" val="345962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93AF89E-E87F-4B12-95F9-9F466F632A6C}" type="datetimeFigureOut">
              <a:rPr lang="nl-NL" smtClean="0"/>
              <a:t>24-5-2025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E672CD4-7B9A-4752-9687-6E2FAC847A05}" type="slidenum">
              <a:rPr lang="nl-NL" smtClean="0"/>
              <a:t>‹nr.›</a:t>
            </a:fld>
            <a:endParaRPr lang="nl-NL"/>
          </a:p>
        </p:txBody>
      </p:sp>
    </p:spTree>
    <p:extLst>
      <p:ext uri="{BB962C8B-B14F-4D97-AF65-F5344CB8AC3E}">
        <p14:creationId xmlns:p14="http://schemas.microsoft.com/office/powerpoint/2010/main" val="156055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93AF89E-E87F-4B12-95F9-9F466F632A6C}" type="datetimeFigureOut">
              <a:rPr lang="nl-NL" smtClean="0"/>
              <a:t>24-5-2025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E672CD4-7B9A-4752-9687-6E2FAC847A05}" type="slidenum">
              <a:rPr lang="nl-NL" smtClean="0"/>
              <a:t>‹nr.›</a:t>
            </a:fld>
            <a:endParaRPr lang="nl-NL"/>
          </a:p>
        </p:txBody>
      </p:sp>
    </p:spTree>
    <p:extLst>
      <p:ext uri="{BB962C8B-B14F-4D97-AF65-F5344CB8AC3E}">
        <p14:creationId xmlns:p14="http://schemas.microsoft.com/office/powerpoint/2010/main" val="19204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F93AF89E-E87F-4B12-95F9-9F466F632A6C}" type="datetimeFigureOut">
              <a:rPr lang="nl-NL" smtClean="0"/>
              <a:t>24-5-2025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E672CD4-7B9A-4752-9687-6E2FAC847A05}" type="slidenum">
              <a:rPr lang="nl-NL" smtClean="0"/>
              <a:t>‹nr.›</a:t>
            </a:fld>
            <a:endParaRPr lang="nl-NL"/>
          </a:p>
        </p:txBody>
      </p:sp>
    </p:spTree>
    <p:extLst>
      <p:ext uri="{BB962C8B-B14F-4D97-AF65-F5344CB8AC3E}">
        <p14:creationId xmlns:p14="http://schemas.microsoft.com/office/powerpoint/2010/main" val="74304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AF89E-E87F-4B12-95F9-9F466F632A6C}" type="datetimeFigureOut">
              <a:rPr lang="nl-NL" smtClean="0"/>
              <a:t>24-5-2025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E672CD4-7B9A-4752-9687-6E2FAC847A05}" type="slidenum">
              <a:rPr lang="nl-NL" smtClean="0"/>
              <a:t>‹nr.›</a:t>
            </a:fld>
            <a:endParaRPr lang="nl-NL"/>
          </a:p>
        </p:txBody>
      </p:sp>
    </p:spTree>
    <p:extLst>
      <p:ext uri="{BB962C8B-B14F-4D97-AF65-F5344CB8AC3E}">
        <p14:creationId xmlns:p14="http://schemas.microsoft.com/office/powerpoint/2010/main" val="197157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93AF89E-E87F-4B12-95F9-9F466F632A6C}" type="datetimeFigureOut">
              <a:rPr lang="nl-NL" smtClean="0"/>
              <a:t>24-5-2025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E672CD4-7B9A-4752-9687-6E2FAC847A05}" type="slidenum">
              <a:rPr lang="nl-NL" smtClean="0"/>
              <a:t>‹nr.›</a:t>
            </a:fld>
            <a:endParaRPr lang="nl-NL"/>
          </a:p>
        </p:txBody>
      </p:sp>
    </p:spTree>
    <p:extLst>
      <p:ext uri="{BB962C8B-B14F-4D97-AF65-F5344CB8AC3E}">
        <p14:creationId xmlns:p14="http://schemas.microsoft.com/office/powerpoint/2010/main" val="257161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93AF89E-E87F-4B12-95F9-9F466F632A6C}" type="datetimeFigureOut">
              <a:rPr lang="nl-NL" smtClean="0"/>
              <a:t>24-5-2025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E672CD4-7B9A-4752-9687-6E2FAC847A05}" type="slidenum">
              <a:rPr lang="nl-NL" smtClean="0"/>
              <a:t>‹nr.›</a:t>
            </a:fld>
            <a:endParaRPr lang="nl-NL"/>
          </a:p>
        </p:txBody>
      </p:sp>
    </p:spTree>
    <p:extLst>
      <p:ext uri="{BB962C8B-B14F-4D97-AF65-F5344CB8AC3E}">
        <p14:creationId xmlns:p14="http://schemas.microsoft.com/office/powerpoint/2010/main" val="232581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93AF89E-E87F-4B12-95F9-9F466F632A6C}" type="datetimeFigureOut">
              <a:rPr lang="nl-NL" smtClean="0"/>
              <a:t>24-5-2025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672CD4-7B9A-4752-9687-6E2FAC847A05}" type="slidenum">
              <a:rPr lang="nl-NL" smtClean="0"/>
              <a:t>‹nr.›</a:t>
            </a:fld>
            <a:endParaRPr lang="nl-NL"/>
          </a:p>
        </p:txBody>
      </p:sp>
    </p:spTree>
    <p:extLst>
      <p:ext uri="{BB962C8B-B14F-4D97-AF65-F5344CB8AC3E}">
        <p14:creationId xmlns:p14="http://schemas.microsoft.com/office/powerpoint/2010/main" val="2494745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14E9F8-FCDD-41EF-B464-F5588937DB16}" type="datetimeFigureOut">
              <a:rPr lang="nl-NL" smtClean="0"/>
              <a:t>24-5-2025</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506FB-2C50-4C0B-8608-A290967F6044}" type="slidenum">
              <a:rPr lang="nl-NL" smtClean="0"/>
              <a:t>‹nr.›</a:t>
            </a:fld>
            <a:endParaRPr lang="nl-NL"/>
          </a:p>
        </p:txBody>
      </p:sp>
    </p:spTree>
    <p:extLst>
      <p:ext uri="{BB962C8B-B14F-4D97-AF65-F5344CB8AC3E}">
        <p14:creationId xmlns:p14="http://schemas.microsoft.com/office/powerpoint/2010/main" val="5078862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PowerPoint_Presentation.pptx"/><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pxhere.com/nl/photo/706641" TargetMode="Externa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8A059-971C-2378-4F5A-295C4295491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74E9AD-08AF-560B-0233-C470E447839E}"/>
              </a:ext>
            </a:extLst>
          </p:cNvPr>
          <p:cNvSpPr>
            <a:spLocks noGrp="1"/>
          </p:cNvSpPr>
          <p:nvPr>
            <p:ph type="title"/>
          </p:nvPr>
        </p:nvSpPr>
        <p:spPr>
          <a:xfrm>
            <a:off x="628650" y="365127"/>
            <a:ext cx="7886700" cy="708300"/>
          </a:xfrm>
        </p:spPr>
        <p:txBody>
          <a:bodyPr>
            <a:normAutofit/>
          </a:bodyPr>
          <a:lstStyle/>
          <a:p>
            <a:r>
              <a:rPr lang="nl-NL" sz="3600" b="1" dirty="0">
                <a:latin typeface="Aptos" panose="020B0004020202020204" pitchFamily="34" charset="0"/>
                <a:cs typeface="Aparajita" panose="020B0502040204020203" pitchFamily="18" charset="0"/>
              </a:rPr>
              <a:t>Welkom</a:t>
            </a:r>
          </a:p>
        </p:txBody>
      </p:sp>
      <p:sp>
        <p:nvSpPr>
          <p:cNvPr id="3" name="Tijdelijke aanduiding voor inhoud 2">
            <a:extLst>
              <a:ext uri="{FF2B5EF4-FFF2-40B4-BE49-F238E27FC236}">
                <a16:creationId xmlns:a16="http://schemas.microsoft.com/office/drawing/2014/main" id="{00BB2D83-B23E-9356-8E72-BE393F0945CD}"/>
              </a:ext>
            </a:extLst>
          </p:cNvPr>
          <p:cNvSpPr>
            <a:spLocks noGrp="1"/>
          </p:cNvSpPr>
          <p:nvPr>
            <p:ph idx="1"/>
          </p:nvPr>
        </p:nvSpPr>
        <p:spPr>
          <a:xfrm>
            <a:off x="628650" y="1232452"/>
            <a:ext cx="7886700" cy="4944511"/>
          </a:xfrm>
        </p:spPr>
        <p:txBody>
          <a:bodyPr>
            <a:noAutofit/>
          </a:bodyPr>
          <a:lstStyle/>
          <a:p>
            <a:pPr marL="0" indent="0">
              <a:buNone/>
            </a:pPr>
            <a:r>
              <a:rPr lang="nl-NL" sz="3600" b="1" dirty="0">
                <a:latin typeface="Aptos" panose="020B0004020202020204" pitchFamily="34" charset="0"/>
              </a:rPr>
              <a:t>Voorganger:</a:t>
            </a:r>
          </a:p>
          <a:p>
            <a:pPr marL="0" indent="0">
              <a:buNone/>
            </a:pPr>
            <a:r>
              <a:rPr lang="nl-NL" sz="3600" dirty="0">
                <a:latin typeface="Aptos" panose="020B0004020202020204" pitchFamily="34" charset="0"/>
              </a:rPr>
              <a:t>Ds. Douwe </a:t>
            </a:r>
            <a:r>
              <a:rPr lang="nl-NL" sz="3600" dirty="0" err="1">
                <a:latin typeface="Aptos" panose="020B0004020202020204" pitchFamily="34" charset="0"/>
              </a:rPr>
              <a:t>Wijmenga</a:t>
            </a:r>
            <a:endParaRPr lang="nl-NL" sz="3600" dirty="0">
              <a:latin typeface="Aptos" panose="020B0004020202020204" pitchFamily="34" charset="0"/>
            </a:endParaRPr>
          </a:p>
          <a:p>
            <a:pPr marL="0" indent="0">
              <a:buNone/>
            </a:pPr>
            <a:r>
              <a:rPr lang="nl-NL" sz="3600" b="1" dirty="0">
                <a:latin typeface="Aptos" panose="020B0004020202020204" pitchFamily="34" charset="0"/>
              </a:rPr>
              <a:t>Ouderling van dienst:</a:t>
            </a:r>
          </a:p>
          <a:p>
            <a:pPr marL="0" indent="0">
              <a:buNone/>
            </a:pPr>
            <a:r>
              <a:rPr lang="nl-NL" sz="3600" dirty="0" err="1">
                <a:latin typeface="Aptos" panose="020B0004020202020204" pitchFamily="34" charset="0"/>
              </a:rPr>
              <a:t>Geke</a:t>
            </a:r>
            <a:r>
              <a:rPr lang="nl-NL" sz="3600" dirty="0">
                <a:latin typeface="Aptos" panose="020B0004020202020204" pitchFamily="34" charset="0"/>
              </a:rPr>
              <a:t> Winters</a:t>
            </a:r>
          </a:p>
          <a:p>
            <a:pPr marL="0" indent="0">
              <a:buNone/>
            </a:pPr>
            <a:r>
              <a:rPr lang="nl-NL" sz="3600" b="1" dirty="0">
                <a:latin typeface="Aptos" panose="020B0004020202020204" pitchFamily="34" charset="0"/>
              </a:rPr>
              <a:t>Organist</a:t>
            </a:r>
          </a:p>
          <a:p>
            <a:pPr marL="0" indent="0">
              <a:buNone/>
            </a:pPr>
            <a:r>
              <a:rPr lang="nl-NL" sz="3600" dirty="0">
                <a:latin typeface="Aptos" panose="020B0004020202020204" pitchFamily="34" charset="0"/>
              </a:rPr>
              <a:t>Harry Haasjes</a:t>
            </a:r>
          </a:p>
          <a:p>
            <a:pPr marL="0" indent="0">
              <a:buNone/>
            </a:pPr>
            <a:r>
              <a:rPr lang="nl-NL" sz="3600" b="1" dirty="0">
                <a:latin typeface="Aptos" panose="020B0004020202020204" pitchFamily="34" charset="0"/>
              </a:rPr>
              <a:t>Schriftlezing:</a:t>
            </a:r>
          </a:p>
          <a:p>
            <a:pPr marL="0" indent="0">
              <a:buNone/>
            </a:pPr>
            <a:r>
              <a:rPr lang="nl-NL" sz="3600" dirty="0">
                <a:latin typeface="Aptos" panose="020B0004020202020204" pitchFamily="34" charset="0"/>
              </a:rPr>
              <a:t>Johannes 14: 23 - 29</a:t>
            </a:r>
          </a:p>
          <a:p>
            <a:pPr marL="0" indent="0">
              <a:buNone/>
            </a:pPr>
            <a:br>
              <a:rPr lang="nl-NL" sz="3600" dirty="0">
                <a:solidFill>
                  <a:srgbClr val="222222"/>
                </a:solidFill>
                <a:effectLst/>
                <a:latin typeface="Aptos" panose="020B0004020202020204" pitchFamily="34" charset="0"/>
                <a:ea typeface="Times New Roman" panose="02020603050405020304" pitchFamily="18" charset="0"/>
              </a:rPr>
            </a:br>
            <a:endParaRPr lang="nl-NL" sz="3600" dirty="0">
              <a:latin typeface="Aptos" panose="020B0004020202020204" pitchFamily="34" charset="0"/>
            </a:endParaRPr>
          </a:p>
        </p:txBody>
      </p:sp>
      <p:pic>
        <p:nvPicPr>
          <p:cNvPr id="4" name="Shape 80">
            <a:extLst>
              <a:ext uri="{FF2B5EF4-FFF2-40B4-BE49-F238E27FC236}">
                <a16:creationId xmlns:a16="http://schemas.microsoft.com/office/drawing/2014/main" id="{72961064-9784-4391-BB29-08BB7D279C2E}"/>
              </a:ext>
            </a:extLst>
          </p:cNvPr>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0C0D94C1-7FB3-F53C-151B-9D55AF156D5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932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OPW 599 Nog voordat je bestond1">
            <a:extLst>
              <a:ext uri="{FF2B5EF4-FFF2-40B4-BE49-F238E27FC236}">
                <a16:creationId xmlns:a16="http://schemas.microsoft.com/office/drawing/2014/main" id="{1880AC29-6234-8262-C970-9BD68AE73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379" b="6979"/>
          <a:stretch>
            <a:fillRect/>
          </a:stretch>
        </p:blipFill>
        <p:spPr bwMode="auto">
          <a:xfrm>
            <a:off x="107950" y="692150"/>
            <a:ext cx="8878888"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OPW 599 Nog voordat je bestond2a">
            <a:extLst>
              <a:ext uri="{FF2B5EF4-FFF2-40B4-BE49-F238E27FC236}">
                <a16:creationId xmlns:a16="http://schemas.microsoft.com/office/drawing/2014/main" id="{8FF1D2B5-ED6A-D027-2291-5C5A11D8C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355" b="21532"/>
          <a:stretch>
            <a:fillRect/>
          </a:stretch>
        </p:blipFill>
        <p:spPr bwMode="auto">
          <a:xfrm>
            <a:off x="85725" y="836613"/>
            <a:ext cx="8878888"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OPW 599 Nog voordat je bestond2b">
            <a:extLst>
              <a:ext uri="{FF2B5EF4-FFF2-40B4-BE49-F238E27FC236}">
                <a16:creationId xmlns:a16="http://schemas.microsoft.com/office/drawing/2014/main" id="{ACDB17A3-97F1-93DE-C523-186BFAC7D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398"/>
          <a:stretch>
            <a:fillRect/>
          </a:stretch>
        </p:blipFill>
        <p:spPr bwMode="auto">
          <a:xfrm>
            <a:off x="85725" y="604838"/>
            <a:ext cx="8878888"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OPW 599 Nog voordat je bestond,refrein">
            <a:extLst>
              <a:ext uri="{FF2B5EF4-FFF2-40B4-BE49-F238E27FC236}">
                <a16:creationId xmlns:a16="http://schemas.microsoft.com/office/drawing/2014/main" id="{3085D3D9-6ADB-41E3-B1D0-A7154181D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59" b="8582"/>
          <a:stretch>
            <a:fillRect/>
          </a:stretch>
        </p:blipFill>
        <p:spPr bwMode="auto">
          <a:xfrm>
            <a:off x="103188" y="908050"/>
            <a:ext cx="8878887"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PW 599 Nog voordat je bestond2a">
            <a:extLst>
              <a:ext uri="{FF2B5EF4-FFF2-40B4-BE49-F238E27FC236}">
                <a16:creationId xmlns:a16="http://schemas.microsoft.com/office/drawing/2014/main" id="{7D736EEB-E767-72C6-2120-9A42638CB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355" b="21532"/>
          <a:stretch>
            <a:fillRect/>
          </a:stretch>
        </p:blipFill>
        <p:spPr bwMode="auto">
          <a:xfrm>
            <a:off x="85725" y="836613"/>
            <a:ext cx="8878888"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OPW 599 Nog voordat je bestond2b">
            <a:extLst>
              <a:ext uri="{FF2B5EF4-FFF2-40B4-BE49-F238E27FC236}">
                <a16:creationId xmlns:a16="http://schemas.microsoft.com/office/drawing/2014/main" id="{ACA08E11-8FD3-24F4-D1EE-2D84F25898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398"/>
          <a:stretch>
            <a:fillRect/>
          </a:stretch>
        </p:blipFill>
        <p:spPr bwMode="auto">
          <a:xfrm>
            <a:off x="85725" y="604838"/>
            <a:ext cx="8878888"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OPW 599 Nog voordat je bestond,refrein">
            <a:extLst>
              <a:ext uri="{FF2B5EF4-FFF2-40B4-BE49-F238E27FC236}">
                <a16:creationId xmlns:a16="http://schemas.microsoft.com/office/drawing/2014/main" id="{7FAB7C85-3F00-F668-A7E7-65CB3EF8FF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59" b="8582"/>
          <a:stretch>
            <a:fillRect/>
          </a:stretch>
        </p:blipFill>
        <p:spPr bwMode="auto">
          <a:xfrm>
            <a:off x="103188" y="908050"/>
            <a:ext cx="8878887"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OPW 599 Nog voordat je bestond,refrein">
            <a:extLst>
              <a:ext uri="{FF2B5EF4-FFF2-40B4-BE49-F238E27FC236}">
                <a16:creationId xmlns:a16="http://schemas.microsoft.com/office/drawing/2014/main" id="{5D3A6687-10CD-177A-5B33-5F4C8E6B4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759" b="8582"/>
          <a:stretch>
            <a:fillRect/>
          </a:stretch>
        </p:blipFill>
        <p:spPr bwMode="auto">
          <a:xfrm>
            <a:off x="103188" y="908050"/>
            <a:ext cx="8878887"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6">
            <a:extLst>
              <a:ext uri="{FF2B5EF4-FFF2-40B4-BE49-F238E27FC236}">
                <a16:creationId xmlns:a16="http://schemas.microsoft.com/office/drawing/2014/main" id="{A3243518-6E67-9861-047A-D8EDE206C8EC}"/>
              </a:ext>
            </a:extLst>
          </p:cNvPr>
          <p:cNvSpPr txBox="1">
            <a:spLocks noChangeArrowheads="1"/>
          </p:cNvSpPr>
          <p:nvPr/>
        </p:nvSpPr>
        <p:spPr bwMode="auto">
          <a:xfrm>
            <a:off x="0" y="5651500"/>
            <a:ext cx="914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nl-NL" sz="1400"/>
              <a:t>© Hillsong Publishing / Unisong Music Publishers </a:t>
            </a:r>
            <a:r>
              <a:rPr lang="en-US" altLang="nl-NL" sz="1200" i="1"/>
              <a:t>( met toestemming van CCLicentie)</a:t>
            </a:r>
            <a:endParaRPr lang="nl-NL" altLang="nl-NL" sz="1400"/>
          </a:p>
        </p:txBody>
      </p:sp>
      <p:pic>
        <p:nvPicPr>
          <p:cNvPr id="10243" name="Picture 9" descr="OPW 599 Nog voordat je bestond,refrein,slot">
            <a:extLst>
              <a:ext uri="{FF2B5EF4-FFF2-40B4-BE49-F238E27FC236}">
                <a16:creationId xmlns:a16="http://schemas.microsoft.com/office/drawing/2014/main" id="{BD0F70F0-6C3C-7A23-B4EA-6B20343DE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5136"/>
          <a:stretch>
            <a:fillRect/>
          </a:stretch>
        </p:blipFill>
        <p:spPr bwMode="auto">
          <a:xfrm>
            <a:off x="88900" y="144463"/>
            <a:ext cx="89789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5B5EA-EED7-3D85-CF72-88C11DFF5083}"/>
              </a:ext>
            </a:extLst>
          </p:cNvPr>
          <p:cNvSpPr>
            <a:spLocks noGrp="1"/>
          </p:cNvSpPr>
          <p:nvPr>
            <p:ph type="title"/>
          </p:nvPr>
        </p:nvSpPr>
        <p:spPr/>
        <p:txBody>
          <a:bodyPr>
            <a:normAutofit/>
          </a:bodyPr>
          <a:lstStyle/>
          <a:p>
            <a:r>
              <a:rPr lang="nl-NL" sz="3600" b="1" dirty="0">
                <a:latin typeface="Aptos" panose="020B0004020202020204" pitchFamily="34" charset="0"/>
              </a:rPr>
              <a:t>Stil gebed, votum en groet</a:t>
            </a:r>
          </a:p>
        </p:txBody>
      </p:sp>
      <p:sp>
        <p:nvSpPr>
          <p:cNvPr id="3" name="Tijdelijke aanduiding voor inhoud 2">
            <a:extLst>
              <a:ext uri="{FF2B5EF4-FFF2-40B4-BE49-F238E27FC236}">
                <a16:creationId xmlns:a16="http://schemas.microsoft.com/office/drawing/2014/main" id="{1C6CDAE4-52E0-463C-D575-226AEC7175D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13520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3000" r="-3000"/>
          </a:stretch>
        </a:blip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D741317-9115-ECE7-13AA-F5EAD45EFFD4}"/>
              </a:ext>
            </a:extLst>
          </p:cNvPr>
          <p:cNvSpPr txBox="1"/>
          <p:nvPr/>
        </p:nvSpPr>
        <p:spPr>
          <a:xfrm>
            <a:off x="895736" y="718458"/>
            <a:ext cx="751114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Collecte zondag 25- 5 - 2025</a:t>
            </a:r>
          </a:p>
        </p:txBody>
      </p:sp>
      <p:sp>
        <p:nvSpPr>
          <p:cNvPr id="3" name="Tekstvak 2">
            <a:extLst>
              <a:ext uri="{FF2B5EF4-FFF2-40B4-BE49-F238E27FC236}">
                <a16:creationId xmlns:a16="http://schemas.microsoft.com/office/drawing/2014/main" id="{0C27BC2A-48B4-A767-06F4-5725B1720416}"/>
              </a:ext>
            </a:extLst>
          </p:cNvPr>
          <p:cNvSpPr txBox="1"/>
          <p:nvPr/>
        </p:nvSpPr>
        <p:spPr>
          <a:xfrm>
            <a:off x="1366933" y="1964382"/>
            <a:ext cx="641013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in deze dienst is bestemd voor de kerk.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E9EB678E-E6B4-A70F-92B1-3CA30EB5193A}"/>
              </a:ext>
            </a:extLst>
          </p:cNvPr>
          <p:cNvSpPr txBox="1"/>
          <p:nvPr/>
        </p:nvSpPr>
        <p:spPr>
          <a:xfrm>
            <a:off x="1782146" y="5115293"/>
            <a:ext cx="5579706"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Via de </a:t>
            </a:r>
            <a:r>
              <a:rPr kumimoji="0" lang="nl-NL" sz="28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Scipio</a:t>
            </a: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-app van de Mariakerk kunt u thuis of in de kerk ook geven.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Afbeelding 6" descr="Afbeelding met Graphics, logo, Lettertype, symbool&#10;&#10;Automatisch gegenereerde beschrijving">
            <a:extLst>
              <a:ext uri="{FF2B5EF4-FFF2-40B4-BE49-F238E27FC236}">
                <a16:creationId xmlns:a16="http://schemas.microsoft.com/office/drawing/2014/main" id="{F36E3CEC-BB11-140B-6E5B-4331647EC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480" y="4985228"/>
            <a:ext cx="1446245" cy="1361171"/>
          </a:xfrm>
          <a:prstGeom prst="rect">
            <a:avLst/>
          </a:prstGeom>
        </p:spPr>
      </p:pic>
      <p:sp>
        <p:nvSpPr>
          <p:cNvPr id="8" name="Tekstvak 7">
            <a:extLst>
              <a:ext uri="{FF2B5EF4-FFF2-40B4-BE49-F238E27FC236}">
                <a16:creationId xmlns:a16="http://schemas.microsoft.com/office/drawing/2014/main" id="{5CA8F539-F62D-0468-04A4-AE5633CD6167}"/>
              </a:ext>
            </a:extLst>
          </p:cNvPr>
          <p:cNvSpPr txBox="1"/>
          <p:nvPr/>
        </p:nvSpPr>
        <p:spPr>
          <a:xfrm>
            <a:off x="1264294" y="3569418"/>
            <a:ext cx="67740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bij de uitgang is bestemd voor de instandhouding van het kerkgebouw.</a:t>
            </a:r>
          </a:p>
        </p:txBody>
      </p:sp>
    </p:spTree>
    <p:extLst>
      <p:ext uri="{BB962C8B-B14F-4D97-AF65-F5344CB8AC3E}">
        <p14:creationId xmlns:p14="http://schemas.microsoft.com/office/powerpoint/2010/main" val="1534303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A3A51-E679-7B19-EBBA-7EB9FEF51CA5}"/>
              </a:ext>
            </a:extLst>
          </p:cNvPr>
          <p:cNvSpPr>
            <a:spLocks noGrp="1"/>
          </p:cNvSpPr>
          <p:nvPr>
            <p:ph type="title"/>
          </p:nvPr>
        </p:nvSpPr>
        <p:spPr/>
        <p:txBody>
          <a:bodyPr>
            <a:normAutofit/>
          </a:bodyPr>
          <a:lstStyle/>
          <a:p>
            <a:r>
              <a:rPr lang="nl-NL" sz="3600" b="1" dirty="0">
                <a:latin typeface="Aptos" panose="020B0004020202020204" pitchFamily="34" charset="0"/>
              </a:rPr>
              <a:t>Inleidende woorden</a:t>
            </a:r>
          </a:p>
        </p:txBody>
      </p:sp>
      <p:sp>
        <p:nvSpPr>
          <p:cNvPr id="3" name="Tijdelijke aanduiding voor inhoud 2">
            <a:extLst>
              <a:ext uri="{FF2B5EF4-FFF2-40B4-BE49-F238E27FC236}">
                <a16:creationId xmlns:a16="http://schemas.microsoft.com/office/drawing/2014/main" id="{FDEB54CF-0B70-DB5F-1A5C-F987FF4F25F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105681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DC9C8-1867-538E-6E88-C0B26D3C001A}"/>
              </a:ext>
            </a:extLst>
          </p:cNvPr>
          <p:cNvSpPr>
            <a:spLocks noGrp="1"/>
          </p:cNvSpPr>
          <p:nvPr>
            <p:ph type="title"/>
          </p:nvPr>
        </p:nvSpPr>
        <p:spPr/>
        <p:txBody>
          <a:bodyPr>
            <a:normAutofit/>
          </a:bodyPr>
          <a:lstStyle/>
          <a:p>
            <a:r>
              <a:rPr lang="nl-NL" sz="3600" b="1" dirty="0">
                <a:latin typeface="Aptos" panose="020B0004020202020204" pitchFamily="34" charset="0"/>
              </a:rPr>
              <a:t>NLB 1010</a:t>
            </a:r>
            <a:br>
              <a:rPr lang="nl-NL" sz="3600" b="1" dirty="0">
                <a:latin typeface="Aptos" panose="020B000402020202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Aptos" panose="020B0004020202020204" pitchFamily="34" charset="0"/>
              </a:rPr>
              <a:t>‘ Geef vrede, Heer, geef vrede ‘</a:t>
            </a:r>
            <a:endParaRPr lang="nl-NL" sz="3600" b="1" dirty="0">
              <a:latin typeface="Aptos" panose="020B0004020202020204" pitchFamily="34" charset="0"/>
            </a:endParaRPr>
          </a:p>
        </p:txBody>
      </p:sp>
      <p:sp>
        <p:nvSpPr>
          <p:cNvPr id="3" name="Tijdelijke aanduiding voor inhoud 2">
            <a:extLst>
              <a:ext uri="{FF2B5EF4-FFF2-40B4-BE49-F238E27FC236}">
                <a16:creationId xmlns:a16="http://schemas.microsoft.com/office/drawing/2014/main" id="{181E08CC-01B8-6BCA-8C5C-287F72BAB0A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491267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9">
            <a:extLst>
              <a:ext uri="{FF2B5EF4-FFF2-40B4-BE49-F238E27FC236}">
                <a16:creationId xmlns:a16="http://schemas.microsoft.com/office/drawing/2014/main" id="{80366202-B901-CEFE-068F-D2E8D4D79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609600"/>
            <a:ext cx="83439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E421429C-7D36-A420-0033-060D8067D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657225"/>
            <a:ext cx="8343900" cy="467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1C0089C3-7849-FFFA-8167-EF666743F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09600"/>
            <a:ext cx="8353425"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0B7731C5-F76F-AE60-A58D-E17245D35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76275"/>
            <a:ext cx="83534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8C7E4D34-0770-3962-5ECF-D12CDD997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609600"/>
            <a:ext cx="8362950" cy="47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B48F057C-0452-D63D-5037-48C2E112FB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609600"/>
            <a:ext cx="836295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7386753D-7B06-B6BC-27D2-B0607E2B7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85800"/>
            <a:ext cx="835342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kstvak 5">
            <a:extLst>
              <a:ext uri="{FF2B5EF4-FFF2-40B4-BE49-F238E27FC236}">
                <a16:creationId xmlns:a16="http://schemas.microsoft.com/office/drawing/2014/main" id="{A0B8E899-0A49-7C87-5D4B-D441C7066AFF}"/>
              </a:ext>
            </a:extLst>
          </p:cNvPr>
          <p:cNvSpPr txBox="1">
            <a:spLocks noChangeArrowheads="1"/>
          </p:cNvSpPr>
          <p:nvPr/>
        </p:nvSpPr>
        <p:spPr bwMode="auto">
          <a:xfrm>
            <a:off x="0" y="968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nl-NL" altLang="nl-NL" sz="2800" b="1">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a:extLst>
              <a:ext uri="{FF2B5EF4-FFF2-40B4-BE49-F238E27FC236}">
                <a16:creationId xmlns:a16="http://schemas.microsoft.com/office/drawing/2014/main" id="{DDA6D511-1BE1-73FB-3D60-5418C66AB3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76275"/>
            <a:ext cx="83534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19838-FB8C-4F0D-8FB6-29C6A930F321}"/>
              </a:ext>
            </a:extLst>
          </p:cNvPr>
          <p:cNvSpPr>
            <a:spLocks noGrp="1"/>
          </p:cNvSpPr>
          <p:nvPr>
            <p:ph type="title"/>
          </p:nvPr>
        </p:nvSpPr>
        <p:spPr>
          <a:xfrm>
            <a:off x="628650" y="365127"/>
            <a:ext cx="7886700" cy="708300"/>
          </a:xfrm>
        </p:spPr>
        <p:txBody>
          <a:bodyPr>
            <a:normAutofit/>
          </a:bodyPr>
          <a:lstStyle/>
          <a:p>
            <a:r>
              <a:rPr lang="nl-NL" sz="3600" b="1" dirty="0">
                <a:latin typeface="Aptos" panose="020B0004020202020204" pitchFamily="34" charset="0"/>
                <a:cs typeface="Aparajita" panose="020B0502040204020203" pitchFamily="18" charset="0"/>
              </a:rPr>
              <a:t>Welkom</a:t>
            </a:r>
          </a:p>
        </p:txBody>
      </p:sp>
      <p:sp>
        <p:nvSpPr>
          <p:cNvPr id="3" name="Tijdelijke aanduiding voor inhoud 2">
            <a:extLst>
              <a:ext uri="{FF2B5EF4-FFF2-40B4-BE49-F238E27FC236}">
                <a16:creationId xmlns:a16="http://schemas.microsoft.com/office/drawing/2014/main" id="{0B9D513D-6EA9-412A-B24D-3283490DC520}"/>
              </a:ext>
            </a:extLst>
          </p:cNvPr>
          <p:cNvSpPr>
            <a:spLocks noGrp="1"/>
          </p:cNvSpPr>
          <p:nvPr>
            <p:ph idx="1"/>
          </p:nvPr>
        </p:nvSpPr>
        <p:spPr>
          <a:xfrm>
            <a:off x="628650" y="1232452"/>
            <a:ext cx="7886700" cy="4944511"/>
          </a:xfrm>
        </p:spPr>
        <p:txBody>
          <a:bodyPr>
            <a:noAutofit/>
          </a:bodyPr>
          <a:lstStyle/>
          <a:p>
            <a:pPr marL="0" indent="0">
              <a:buNone/>
            </a:pPr>
            <a:r>
              <a:rPr lang="nl-NL" sz="3600" b="1" dirty="0">
                <a:latin typeface="Aptos" panose="020B0004020202020204" pitchFamily="34" charset="0"/>
              </a:rPr>
              <a:t>Voorganger:</a:t>
            </a:r>
          </a:p>
          <a:p>
            <a:pPr marL="0" indent="0">
              <a:buNone/>
            </a:pPr>
            <a:r>
              <a:rPr lang="nl-NL" sz="3600" dirty="0">
                <a:latin typeface="Aptos" panose="020B0004020202020204" pitchFamily="34" charset="0"/>
              </a:rPr>
              <a:t>Ds. Douwe </a:t>
            </a:r>
            <a:r>
              <a:rPr lang="nl-NL" sz="3600" dirty="0" err="1">
                <a:latin typeface="Aptos" panose="020B0004020202020204" pitchFamily="34" charset="0"/>
              </a:rPr>
              <a:t>Wijmenga</a:t>
            </a:r>
            <a:endParaRPr lang="nl-NL" sz="3600" dirty="0">
              <a:latin typeface="Aptos" panose="020B0004020202020204" pitchFamily="34" charset="0"/>
            </a:endParaRPr>
          </a:p>
          <a:p>
            <a:pPr marL="0" indent="0">
              <a:buNone/>
            </a:pPr>
            <a:r>
              <a:rPr lang="nl-NL" sz="3600" b="1" dirty="0">
                <a:latin typeface="Aptos" panose="020B0004020202020204" pitchFamily="34" charset="0"/>
              </a:rPr>
              <a:t>Ouderling van dienst:</a:t>
            </a:r>
          </a:p>
          <a:p>
            <a:pPr marL="0" indent="0">
              <a:buNone/>
            </a:pPr>
            <a:r>
              <a:rPr lang="nl-NL" sz="3600" dirty="0" err="1">
                <a:latin typeface="Aptos" panose="020B0004020202020204" pitchFamily="34" charset="0"/>
              </a:rPr>
              <a:t>Geke</a:t>
            </a:r>
            <a:r>
              <a:rPr lang="nl-NL" sz="3600" dirty="0">
                <a:latin typeface="Aptos" panose="020B0004020202020204" pitchFamily="34" charset="0"/>
              </a:rPr>
              <a:t> Winters</a:t>
            </a:r>
          </a:p>
          <a:p>
            <a:pPr marL="0" indent="0">
              <a:buNone/>
            </a:pPr>
            <a:r>
              <a:rPr lang="nl-NL" sz="3600" b="1" dirty="0">
                <a:latin typeface="Aptos" panose="020B0004020202020204" pitchFamily="34" charset="0"/>
              </a:rPr>
              <a:t>Organist</a:t>
            </a:r>
          </a:p>
          <a:p>
            <a:pPr marL="0" indent="0">
              <a:buNone/>
            </a:pPr>
            <a:r>
              <a:rPr lang="nl-NL" sz="3600" dirty="0">
                <a:latin typeface="Aptos" panose="020B0004020202020204" pitchFamily="34" charset="0"/>
              </a:rPr>
              <a:t>Harry Haasjes</a:t>
            </a:r>
          </a:p>
          <a:p>
            <a:pPr marL="0" indent="0">
              <a:buNone/>
            </a:pPr>
            <a:r>
              <a:rPr lang="nl-NL" sz="3600" b="1" dirty="0">
                <a:latin typeface="Aptos" panose="020B0004020202020204" pitchFamily="34" charset="0"/>
              </a:rPr>
              <a:t>Schriftlezing:</a:t>
            </a:r>
          </a:p>
          <a:p>
            <a:pPr marL="0" indent="0">
              <a:buNone/>
            </a:pPr>
            <a:r>
              <a:rPr lang="nl-NL" sz="3600" dirty="0">
                <a:latin typeface="Aptos" panose="020B0004020202020204" pitchFamily="34" charset="0"/>
              </a:rPr>
              <a:t>Johannes 14: 23 - 29</a:t>
            </a:r>
          </a:p>
          <a:p>
            <a:pPr marL="0" indent="0">
              <a:buNone/>
            </a:pPr>
            <a:br>
              <a:rPr lang="nl-NL" sz="3600" dirty="0">
                <a:solidFill>
                  <a:srgbClr val="222222"/>
                </a:solidFill>
                <a:effectLst/>
                <a:latin typeface="Aptos" panose="020B0004020202020204" pitchFamily="34" charset="0"/>
                <a:ea typeface="Times New Roman" panose="02020603050405020304" pitchFamily="18" charset="0"/>
              </a:rPr>
            </a:br>
            <a:endParaRPr lang="nl-NL" sz="3600" dirty="0">
              <a:latin typeface="Aptos" panose="020B0004020202020204" pitchFamily="34" charset="0"/>
            </a:endParaRPr>
          </a:p>
        </p:txBody>
      </p:sp>
      <p:pic>
        <p:nvPicPr>
          <p:cNvPr id="4" name="Shape 80">
            <a:extLst>
              <a:ext uri="{FF2B5EF4-FFF2-40B4-BE49-F238E27FC236}">
                <a16:creationId xmlns:a16="http://schemas.microsoft.com/office/drawing/2014/main" id="{7D3F9A05-33DC-46AC-9C86-5229EF1DCEAF}"/>
              </a:ext>
            </a:extLst>
          </p:cNvPr>
          <p:cNvPicPr preferRelativeResize="0">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A377A911-170B-4988-8B0B-77EDB42AB9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02777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35B8F-9B42-F32D-A16B-8C7BC3C94193}"/>
              </a:ext>
            </a:extLst>
          </p:cNvPr>
          <p:cNvSpPr>
            <a:spLocks noGrp="1"/>
          </p:cNvSpPr>
          <p:nvPr>
            <p:ph type="title"/>
          </p:nvPr>
        </p:nvSpPr>
        <p:spPr/>
        <p:txBody>
          <a:bodyPr>
            <a:normAutofit/>
          </a:bodyPr>
          <a:lstStyle/>
          <a:p>
            <a:r>
              <a:rPr lang="nl-NL" sz="3600" b="1" dirty="0">
                <a:latin typeface="Aptos" panose="020B0004020202020204" pitchFamily="34" charset="0"/>
              </a:rPr>
              <a:t>Gebed</a:t>
            </a:r>
          </a:p>
        </p:txBody>
      </p:sp>
      <p:sp>
        <p:nvSpPr>
          <p:cNvPr id="3" name="Tijdelijke aanduiding voor inhoud 2">
            <a:extLst>
              <a:ext uri="{FF2B5EF4-FFF2-40B4-BE49-F238E27FC236}">
                <a16:creationId xmlns:a16="http://schemas.microsoft.com/office/drawing/2014/main" id="{4E6F02EA-C436-638B-B1DD-4ECFA9059879}"/>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82117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646CC-FAA8-914F-1F3F-96F24B22DC84}"/>
              </a:ext>
            </a:extLst>
          </p:cNvPr>
          <p:cNvSpPr>
            <a:spLocks noGrp="1"/>
          </p:cNvSpPr>
          <p:nvPr>
            <p:ph type="title"/>
          </p:nvPr>
        </p:nvSpPr>
        <p:spPr/>
        <p:txBody>
          <a:bodyPr>
            <a:normAutofit/>
          </a:bodyPr>
          <a:lstStyle/>
          <a:p>
            <a:r>
              <a:rPr lang="nl-NL" sz="3600" b="1" dirty="0">
                <a:latin typeface="Aptos" panose="020B0004020202020204" pitchFamily="34" charset="0"/>
              </a:rPr>
              <a:t>Kinderen gaan naar nevendienst</a:t>
            </a:r>
          </a:p>
        </p:txBody>
      </p:sp>
      <p:sp>
        <p:nvSpPr>
          <p:cNvPr id="3" name="Tijdelijke aanduiding voor inhoud 2">
            <a:extLst>
              <a:ext uri="{FF2B5EF4-FFF2-40B4-BE49-F238E27FC236}">
                <a16:creationId xmlns:a16="http://schemas.microsoft.com/office/drawing/2014/main" id="{383E5EA9-F674-A584-D373-3BD3E47C631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109467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9BB88-DFF6-29CA-0B83-E17A4749D915}"/>
              </a:ext>
            </a:extLst>
          </p:cNvPr>
          <p:cNvSpPr>
            <a:spLocks noGrp="1"/>
          </p:cNvSpPr>
          <p:nvPr>
            <p:ph type="title"/>
          </p:nvPr>
        </p:nvSpPr>
        <p:spPr/>
        <p:txBody>
          <a:bodyPr>
            <a:normAutofit/>
          </a:bodyPr>
          <a:lstStyle/>
          <a:p>
            <a:r>
              <a:rPr lang="nl-NL" sz="3600" b="1" dirty="0">
                <a:latin typeface="Aptos" panose="020B0004020202020204" pitchFamily="34" charset="0"/>
              </a:rPr>
              <a:t>Lezing Johannes 14: 23 - 29</a:t>
            </a:r>
          </a:p>
        </p:txBody>
      </p:sp>
      <p:sp>
        <p:nvSpPr>
          <p:cNvPr id="3" name="Tijdelijke aanduiding voor inhoud 2">
            <a:extLst>
              <a:ext uri="{FF2B5EF4-FFF2-40B4-BE49-F238E27FC236}">
                <a16:creationId xmlns:a16="http://schemas.microsoft.com/office/drawing/2014/main" id="{E884008F-F0F7-671D-EB8E-BBE2F903BE36}"/>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423364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B5135D15-D05F-6AE2-CC26-6F667B643703}"/>
              </a:ext>
            </a:extLst>
          </p:cNvPr>
          <p:cNvSpPr txBox="1"/>
          <p:nvPr/>
        </p:nvSpPr>
        <p:spPr>
          <a:xfrm>
            <a:off x="625151" y="531845"/>
            <a:ext cx="8061649" cy="5078313"/>
          </a:xfrm>
          <a:prstGeom prst="rect">
            <a:avLst/>
          </a:prstGeom>
          <a:noFill/>
        </p:spPr>
        <p:txBody>
          <a:bodyPr wrap="square">
            <a:spAutoFit/>
          </a:bodyPr>
          <a:lstStyle/>
          <a:p>
            <a:r>
              <a:rPr lang="nl-NL" sz="3600" baseline="-25000" dirty="0">
                <a:latin typeface="Aptos" panose="020B0004020202020204" pitchFamily="34" charset="0"/>
              </a:rPr>
              <a:t>23</a:t>
            </a:r>
            <a:r>
              <a:rPr lang="nl-NL" sz="3600" dirty="0">
                <a:latin typeface="Aptos" panose="020B0004020202020204" pitchFamily="34" charset="0"/>
              </a:rPr>
              <a:t>Jezus antwoordde: ‘Wanneer iemand mij liefheeft zal hij zich houden aan wat ik zeg, mijn Vader zal hem liefhebben en mijn Vader en ik zullen bij hem komen en bij hem wonen. </a:t>
            </a:r>
            <a:r>
              <a:rPr lang="nl-NL" sz="3600" baseline="-25000" dirty="0">
                <a:latin typeface="Aptos" panose="020B0004020202020204" pitchFamily="34" charset="0"/>
              </a:rPr>
              <a:t>24</a:t>
            </a:r>
            <a:r>
              <a:rPr lang="nl-NL" sz="3600" dirty="0">
                <a:latin typeface="Aptos" panose="020B0004020202020204" pitchFamily="34" charset="0"/>
              </a:rPr>
              <a:t>Maar wie mij niet liefheeft, houdt zich niet aan wat ik zeg, en wat jullie mij horen zeggen, zijn niet mijn woorden, maar de woorden van de Vader door wie ik gezonden ben. </a:t>
            </a:r>
          </a:p>
        </p:txBody>
      </p:sp>
    </p:spTree>
    <p:extLst>
      <p:ext uri="{BB962C8B-B14F-4D97-AF65-F5344CB8AC3E}">
        <p14:creationId xmlns:p14="http://schemas.microsoft.com/office/powerpoint/2010/main" val="3725314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FBC50-DF3D-C99C-44F4-7BB06DCA4288}"/>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09E365B6-3B8D-9C50-9A44-557D90DB798B}"/>
              </a:ext>
            </a:extLst>
          </p:cNvPr>
          <p:cNvSpPr txBox="1"/>
          <p:nvPr/>
        </p:nvSpPr>
        <p:spPr>
          <a:xfrm>
            <a:off x="606489" y="410547"/>
            <a:ext cx="8126963" cy="5632311"/>
          </a:xfrm>
          <a:prstGeom prst="rect">
            <a:avLst/>
          </a:prstGeom>
          <a:noFill/>
        </p:spPr>
        <p:txBody>
          <a:bodyPr wrap="square">
            <a:spAutoFit/>
          </a:bodyPr>
          <a:lstStyle/>
          <a:p>
            <a:pPr>
              <a:buNone/>
            </a:pPr>
            <a:r>
              <a:rPr lang="nl-NL" sz="3600" baseline="-25000" dirty="0">
                <a:latin typeface="Aptos" panose="020B0004020202020204" pitchFamily="34" charset="0"/>
              </a:rPr>
              <a:t>25</a:t>
            </a:r>
            <a:r>
              <a:rPr lang="nl-NL" sz="3600" dirty="0">
                <a:latin typeface="Aptos" panose="020B0004020202020204" pitchFamily="34" charset="0"/>
              </a:rPr>
              <a:t>Dit alles zeg ik tegen jullie nu ik nog bij jullie ben. </a:t>
            </a:r>
            <a:r>
              <a:rPr lang="nl-NL" sz="3600" baseline="-25000" dirty="0">
                <a:latin typeface="Aptos" panose="020B0004020202020204" pitchFamily="34" charset="0"/>
              </a:rPr>
              <a:t>26</a:t>
            </a:r>
            <a:r>
              <a:rPr lang="nl-NL" sz="3600" dirty="0">
                <a:latin typeface="Aptos" panose="020B0004020202020204" pitchFamily="34" charset="0"/>
              </a:rPr>
              <a:t>Later zal de pleitbezorger, de heilige Geest die de Vader jullie namens mij zal zenden, jullie alles duidelijk maken en alles in herinnering brengen wat ik tegen jullie gezegd heb.</a:t>
            </a:r>
          </a:p>
          <a:p>
            <a:r>
              <a:rPr lang="nl-NL" sz="3600" baseline="-25000" dirty="0">
                <a:latin typeface="Aptos" panose="020B0004020202020204" pitchFamily="34" charset="0"/>
              </a:rPr>
              <a:t>27</a:t>
            </a:r>
            <a:r>
              <a:rPr lang="nl-NL" sz="3600" dirty="0">
                <a:latin typeface="Aptos" panose="020B0004020202020204" pitchFamily="34" charset="0"/>
              </a:rPr>
              <a:t>Ik laat jullie vrede na; mijn vrede geef ik jullie, zoals de wereld die niet geven kan. Maak je niet ongerust en verlies de moed niet.</a:t>
            </a:r>
          </a:p>
        </p:txBody>
      </p:sp>
    </p:spTree>
    <p:extLst>
      <p:ext uri="{BB962C8B-B14F-4D97-AF65-F5344CB8AC3E}">
        <p14:creationId xmlns:p14="http://schemas.microsoft.com/office/powerpoint/2010/main" val="4283772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CF0BE-4271-D182-1D4F-2995813183D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D4C6785B-D8BD-9111-8F3A-D71EED91A51C}"/>
              </a:ext>
            </a:extLst>
          </p:cNvPr>
          <p:cNvSpPr txBox="1"/>
          <p:nvPr/>
        </p:nvSpPr>
        <p:spPr>
          <a:xfrm>
            <a:off x="531845" y="419879"/>
            <a:ext cx="7791061" cy="3970318"/>
          </a:xfrm>
          <a:prstGeom prst="rect">
            <a:avLst/>
          </a:prstGeom>
          <a:noFill/>
        </p:spPr>
        <p:txBody>
          <a:bodyPr wrap="square">
            <a:spAutoFit/>
          </a:bodyPr>
          <a:lstStyle/>
          <a:p>
            <a:r>
              <a:rPr lang="nl-NL" sz="3600" baseline="-25000" dirty="0">
                <a:latin typeface="Aptos" panose="020B0004020202020204" pitchFamily="34" charset="0"/>
              </a:rPr>
              <a:t>28</a:t>
            </a:r>
            <a:r>
              <a:rPr lang="nl-NL" sz="3600" dirty="0">
                <a:latin typeface="Aptos" panose="020B0004020202020204" pitchFamily="34" charset="0"/>
              </a:rPr>
              <a:t>Jullie hebben toch gehoord dat ik zei dat ik wegga en bij jullie terug zal komen? Als je me liefhad zou je blij zijn dat ik naar mijn Vader ga, want de Vader is meer dan ik. </a:t>
            </a:r>
            <a:r>
              <a:rPr lang="nl-NL" sz="3600" baseline="-25000" dirty="0">
                <a:latin typeface="Aptos" panose="020B0004020202020204" pitchFamily="34" charset="0"/>
              </a:rPr>
              <a:t>29</a:t>
            </a:r>
            <a:r>
              <a:rPr lang="nl-NL" sz="3600" dirty="0">
                <a:latin typeface="Aptos" panose="020B0004020202020204" pitchFamily="34" charset="0"/>
              </a:rPr>
              <a:t>Ik vertel jullie dit nu, voordat het gebeurt, zodat jullie het geloven wanneer het zover is.</a:t>
            </a:r>
          </a:p>
        </p:txBody>
      </p:sp>
    </p:spTree>
    <p:extLst>
      <p:ext uri="{BB962C8B-B14F-4D97-AF65-F5344CB8AC3E}">
        <p14:creationId xmlns:p14="http://schemas.microsoft.com/office/powerpoint/2010/main" val="1780940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5697F-4C90-0BCD-5445-97F429484A30}"/>
              </a:ext>
            </a:extLst>
          </p:cNvPr>
          <p:cNvSpPr>
            <a:spLocks noGrp="1"/>
          </p:cNvSpPr>
          <p:nvPr>
            <p:ph type="title"/>
          </p:nvPr>
        </p:nvSpPr>
        <p:spPr/>
        <p:txBody>
          <a:bodyPr>
            <a:normAutofit/>
          </a:bodyPr>
          <a:lstStyle/>
          <a:p>
            <a:r>
              <a:rPr lang="nl-NL" sz="3600" b="1" dirty="0">
                <a:latin typeface="Aptos" panose="020B0004020202020204" pitchFamily="34" charset="0"/>
              </a:rPr>
              <a:t>Psalm 4</a:t>
            </a:r>
            <a:br>
              <a:rPr lang="nl-NL" sz="3600" b="1" dirty="0">
                <a:latin typeface="Aptos" panose="020B000402020202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Aptos" panose="020B0004020202020204" pitchFamily="34" charset="0"/>
              </a:rPr>
              <a:t>‘ Laat als ik roep mij op U hopen ‘</a:t>
            </a:r>
            <a:endParaRPr lang="nl-NL" sz="3600" b="1" dirty="0">
              <a:latin typeface="Aptos" panose="020B0004020202020204" pitchFamily="34" charset="0"/>
            </a:endParaRPr>
          </a:p>
        </p:txBody>
      </p:sp>
      <p:sp>
        <p:nvSpPr>
          <p:cNvPr id="3" name="Tijdelijke aanduiding voor inhoud 2">
            <a:extLst>
              <a:ext uri="{FF2B5EF4-FFF2-40B4-BE49-F238E27FC236}">
                <a16:creationId xmlns:a16="http://schemas.microsoft.com/office/drawing/2014/main" id="{5A8854F8-FB42-FA01-715C-0170F65FC231}"/>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0637567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4CF16E5-28CB-4709-B369-90D898772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2" y="-802432"/>
            <a:ext cx="9318172" cy="6979298"/>
          </a:xfrm>
          <a:prstGeom prst="rect">
            <a:avLst/>
          </a:prstGeom>
        </p:spPr>
      </p:pic>
      <p:sp>
        <p:nvSpPr>
          <p:cNvPr id="4" name="Titel 1">
            <a:extLst>
              <a:ext uri="{FF2B5EF4-FFF2-40B4-BE49-F238E27FC236}">
                <a16:creationId xmlns:a16="http://schemas.microsoft.com/office/drawing/2014/main" id="{39DEDCA8-E993-41D0-BCEC-A2CA89C98921}"/>
              </a:ext>
            </a:extLst>
          </p:cNvPr>
          <p:cNvSpPr txBox="1">
            <a:spLocks/>
          </p:cNvSpPr>
          <p:nvPr/>
        </p:nvSpPr>
        <p:spPr>
          <a:xfrm>
            <a:off x="487018" y="207964"/>
            <a:ext cx="7772400" cy="6534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3600" b="1" dirty="0">
              <a:latin typeface="+mn-lt"/>
            </a:endParaRPr>
          </a:p>
        </p:txBody>
      </p:sp>
    </p:spTree>
    <p:extLst>
      <p:ext uri="{BB962C8B-B14F-4D97-AF65-F5344CB8AC3E}">
        <p14:creationId xmlns:p14="http://schemas.microsoft.com/office/powerpoint/2010/main" val="472311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0345A67-596B-4C80-A477-1A5878CD9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3853"/>
            <a:ext cx="9144000" cy="6596743"/>
          </a:xfrm>
          <a:prstGeom prst="rect">
            <a:avLst/>
          </a:prstGeom>
        </p:spPr>
      </p:pic>
    </p:spTree>
    <p:extLst>
      <p:ext uri="{BB962C8B-B14F-4D97-AF65-F5344CB8AC3E}">
        <p14:creationId xmlns:p14="http://schemas.microsoft.com/office/powerpoint/2010/main" val="25814661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ADE9D7E-04F8-4C38-B08D-C6F6EF105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3224"/>
            <a:ext cx="9144000" cy="6559420"/>
          </a:xfrm>
          <a:prstGeom prst="rect">
            <a:avLst/>
          </a:prstGeom>
        </p:spPr>
      </p:pic>
    </p:spTree>
    <p:extLst>
      <p:ext uri="{BB962C8B-B14F-4D97-AF65-F5344CB8AC3E}">
        <p14:creationId xmlns:p14="http://schemas.microsoft.com/office/powerpoint/2010/main" val="164219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621D3F-2F0F-02E9-4365-033C311E2210}"/>
              </a:ext>
            </a:extLst>
          </p:cNvPr>
          <p:cNvSpPr>
            <a:spLocks noGrp="1"/>
          </p:cNvSpPr>
          <p:nvPr>
            <p:ph type="title"/>
          </p:nvPr>
        </p:nvSpPr>
        <p:spPr>
          <a:xfrm>
            <a:off x="628650" y="318473"/>
            <a:ext cx="7886700" cy="1325563"/>
          </a:xfrm>
        </p:spPr>
        <p:txBody>
          <a:bodyPr>
            <a:normAutofit/>
          </a:bodyPr>
          <a:lstStyle/>
          <a:p>
            <a:r>
              <a:rPr lang="nl-NL" sz="3600" b="1" dirty="0">
                <a:latin typeface="Aptos" panose="020B0004020202020204" pitchFamily="34" charset="0"/>
              </a:rPr>
              <a:t>Voor de dienst NLB 216</a:t>
            </a:r>
            <a:br>
              <a:rPr lang="nl-NL" sz="3600" b="1" dirty="0">
                <a:latin typeface="Aptos" panose="020B000402020202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Aptos" panose="020B0004020202020204" pitchFamily="34" charset="0"/>
              </a:rPr>
              <a:t>‘ Dit is een morgen ‘</a:t>
            </a:r>
            <a:endParaRPr lang="nl-NL" sz="3600" b="1" dirty="0">
              <a:latin typeface="Aptos" panose="020B0004020202020204" pitchFamily="34" charset="0"/>
            </a:endParaRPr>
          </a:p>
        </p:txBody>
      </p:sp>
      <p:sp>
        <p:nvSpPr>
          <p:cNvPr id="3" name="Tijdelijke aanduiding voor inhoud 2">
            <a:extLst>
              <a:ext uri="{FF2B5EF4-FFF2-40B4-BE49-F238E27FC236}">
                <a16:creationId xmlns:a16="http://schemas.microsoft.com/office/drawing/2014/main" id="{21ADCD95-B434-C74E-DCBE-55E6286DE5B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794934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7E836AE-7F2F-45DA-8DF9-633A9B2C6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233"/>
            <a:ext cx="9144000" cy="6718041"/>
          </a:xfrm>
          <a:prstGeom prst="rect">
            <a:avLst/>
          </a:prstGeom>
        </p:spPr>
      </p:pic>
    </p:spTree>
    <p:extLst>
      <p:ext uri="{BB962C8B-B14F-4D97-AF65-F5344CB8AC3E}">
        <p14:creationId xmlns:p14="http://schemas.microsoft.com/office/powerpoint/2010/main" val="810757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794FC1A-377D-42BC-9763-2772AB822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7828"/>
            <a:ext cx="9144000" cy="6783356"/>
          </a:xfrm>
          <a:prstGeom prst="rect">
            <a:avLst/>
          </a:prstGeom>
        </p:spPr>
      </p:pic>
    </p:spTree>
    <p:extLst>
      <p:ext uri="{BB962C8B-B14F-4D97-AF65-F5344CB8AC3E}">
        <p14:creationId xmlns:p14="http://schemas.microsoft.com/office/powerpoint/2010/main" val="4083435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6C7F388-964C-4E5B-845E-7AEFC887E6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6876661"/>
          </a:xfrm>
          <a:prstGeom prst="rect">
            <a:avLst/>
          </a:prstGeom>
        </p:spPr>
      </p:pic>
    </p:spTree>
    <p:extLst>
      <p:ext uri="{BB962C8B-B14F-4D97-AF65-F5344CB8AC3E}">
        <p14:creationId xmlns:p14="http://schemas.microsoft.com/office/powerpoint/2010/main" val="2783953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6C887-4864-E1F5-289E-01AA96548862}"/>
              </a:ext>
            </a:extLst>
          </p:cNvPr>
          <p:cNvSpPr>
            <a:spLocks noGrp="1"/>
          </p:cNvSpPr>
          <p:nvPr>
            <p:ph type="title"/>
          </p:nvPr>
        </p:nvSpPr>
        <p:spPr/>
        <p:txBody>
          <a:bodyPr>
            <a:normAutofit/>
          </a:bodyPr>
          <a:lstStyle/>
          <a:p>
            <a:r>
              <a:rPr lang="nl-NL" sz="3600" b="1" dirty="0">
                <a:latin typeface="Aptos" panose="020B0004020202020204" pitchFamily="34" charset="0"/>
              </a:rPr>
              <a:t>Overdenking</a:t>
            </a:r>
          </a:p>
        </p:txBody>
      </p:sp>
      <p:sp>
        <p:nvSpPr>
          <p:cNvPr id="3" name="Tijdelijke aanduiding voor inhoud 2">
            <a:extLst>
              <a:ext uri="{FF2B5EF4-FFF2-40B4-BE49-F238E27FC236}">
                <a16:creationId xmlns:a16="http://schemas.microsoft.com/office/drawing/2014/main" id="{A54E5DCD-BD62-F824-A17C-4C3188C005F5}"/>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035616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AFA50F-4EB7-B5C9-1ABB-3E1CAD79E0E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3399323-2006-9A53-3D34-7C644FF8E11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249914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718311-E258-F4E9-E646-A637CEBB419B}"/>
              </a:ext>
            </a:extLst>
          </p:cNvPr>
          <p:cNvSpPr>
            <a:spLocks noGrp="1"/>
          </p:cNvSpPr>
          <p:nvPr>
            <p:ph type="title"/>
          </p:nvPr>
        </p:nvSpPr>
        <p:spPr/>
        <p:txBody>
          <a:bodyPr>
            <a:normAutofit/>
          </a:bodyPr>
          <a:lstStyle/>
          <a:p>
            <a:r>
              <a:rPr lang="nl-NL" sz="3600" b="1" dirty="0">
                <a:latin typeface="Aptos" panose="020B0004020202020204" pitchFamily="34" charset="0"/>
              </a:rPr>
              <a:t>Stilte</a:t>
            </a:r>
          </a:p>
        </p:txBody>
      </p:sp>
      <p:sp>
        <p:nvSpPr>
          <p:cNvPr id="3" name="Tijdelijke aanduiding voor inhoud 2">
            <a:extLst>
              <a:ext uri="{FF2B5EF4-FFF2-40B4-BE49-F238E27FC236}">
                <a16:creationId xmlns:a16="http://schemas.microsoft.com/office/drawing/2014/main" id="{CEADB4E0-AF1C-95A9-4F08-2F280DCB836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154202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ACF195-7528-C4F0-38F7-0DABD9A7505A}"/>
              </a:ext>
            </a:extLst>
          </p:cNvPr>
          <p:cNvSpPr>
            <a:spLocks noGrp="1"/>
          </p:cNvSpPr>
          <p:nvPr>
            <p:ph type="title"/>
          </p:nvPr>
        </p:nvSpPr>
        <p:spPr/>
        <p:txBody>
          <a:bodyPr>
            <a:normAutofit/>
          </a:bodyPr>
          <a:lstStyle/>
          <a:p>
            <a:r>
              <a:rPr lang="nl-NL" sz="3600" b="1" dirty="0">
                <a:latin typeface="Aptos" panose="020B0004020202020204" pitchFamily="34" charset="0"/>
              </a:rPr>
              <a:t>NLB 417</a:t>
            </a:r>
            <a:br>
              <a:rPr lang="nl-NL" sz="3600" b="1" dirty="0">
                <a:latin typeface="Aptos" panose="020B000402020202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Aptos" panose="020B0004020202020204" pitchFamily="34" charset="0"/>
              </a:rPr>
              <a:t>‘ </a:t>
            </a:r>
            <a:r>
              <a:rPr lang="nl-NL" sz="3600" b="1" dirty="0" err="1">
                <a:solidFill>
                  <a:schemeClr val="bg2">
                    <a:lumMod val="50000"/>
                  </a:schemeClr>
                </a:solidFill>
                <a:effectLst>
                  <a:outerShdw blurRad="38100" dist="38100" dir="2700000" algn="tl">
                    <a:srgbClr val="000000">
                      <a:alpha val="43137"/>
                    </a:srgbClr>
                  </a:outerShdw>
                </a:effectLst>
                <a:latin typeface="Aptos" panose="020B0004020202020204" pitchFamily="34" charset="0"/>
              </a:rPr>
              <a:t>Frieden</a:t>
            </a:r>
            <a:r>
              <a:rPr lang="nl-NL" sz="3600" b="1" dirty="0">
                <a:solidFill>
                  <a:schemeClr val="bg2">
                    <a:lumMod val="50000"/>
                  </a:schemeClr>
                </a:solidFill>
                <a:effectLst>
                  <a:outerShdw blurRad="38100" dist="38100" dir="2700000" algn="tl">
                    <a:srgbClr val="000000">
                      <a:alpha val="43137"/>
                    </a:srgbClr>
                  </a:outerShdw>
                </a:effectLst>
                <a:latin typeface="Aptos" panose="020B0004020202020204" pitchFamily="34" charset="0"/>
              </a:rPr>
              <a:t>, </a:t>
            </a:r>
            <a:r>
              <a:rPr lang="nl-NL" sz="3600" b="1" dirty="0" err="1">
                <a:solidFill>
                  <a:schemeClr val="bg2">
                    <a:lumMod val="50000"/>
                  </a:schemeClr>
                </a:solidFill>
                <a:effectLst>
                  <a:outerShdw blurRad="38100" dist="38100" dir="2700000" algn="tl">
                    <a:srgbClr val="000000">
                      <a:alpha val="43137"/>
                    </a:srgbClr>
                  </a:outerShdw>
                </a:effectLst>
                <a:latin typeface="Aptos" panose="020B0004020202020204" pitchFamily="34" charset="0"/>
              </a:rPr>
              <a:t>Frieden</a:t>
            </a:r>
            <a:r>
              <a:rPr lang="nl-NL" sz="3600" b="1" dirty="0">
                <a:solidFill>
                  <a:schemeClr val="bg2">
                    <a:lumMod val="50000"/>
                  </a:schemeClr>
                </a:solidFill>
                <a:effectLst>
                  <a:outerShdw blurRad="38100" dist="38100" dir="2700000" algn="tl">
                    <a:srgbClr val="000000">
                      <a:alpha val="43137"/>
                    </a:srgbClr>
                  </a:outerShdw>
                </a:effectLst>
                <a:latin typeface="Aptos" panose="020B0004020202020204" pitchFamily="34" charset="0"/>
              </a:rPr>
              <a:t> ‘</a:t>
            </a:r>
            <a:endParaRPr lang="nl-NL" sz="3600" b="1" dirty="0">
              <a:latin typeface="Aptos" panose="020B0004020202020204" pitchFamily="34" charset="0"/>
            </a:endParaRPr>
          </a:p>
        </p:txBody>
      </p:sp>
      <p:sp>
        <p:nvSpPr>
          <p:cNvPr id="3" name="Tijdelijke aanduiding voor inhoud 2">
            <a:extLst>
              <a:ext uri="{FF2B5EF4-FFF2-40B4-BE49-F238E27FC236}">
                <a16:creationId xmlns:a16="http://schemas.microsoft.com/office/drawing/2014/main" id="{08EEB2B5-26DF-758B-8922-2DB1FACD0AC3}"/>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345976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42FF94BF-336B-4999-8FBD-07DDA6387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endParaRPr lang="nl-NL" sz="3600" b="1" dirty="0">
              <a:latin typeface="+mn-lt"/>
            </a:endParaRPr>
          </a:p>
        </p:txBody>
      </p:sp>
    </p:spTree>
    <p:extLst>
      <p:ext uri="{BB962C8B-B14F-4D97-AF65-F5344CB8AC3E}">
        <p14:creationId xmlns:p14="http://schemas.microsoft.com/office/powerpoint/2010/main" val="3778666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7C887E88-607C-4520-AC84-F53A4DD41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839332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6F0DB9-0646-B9E8-F0A8-7BAD984414C1}"/>
              </a:ext>
            </a:extLst>
          </p:cNvPr>
          <p:cNvSpPr>
            <a:spLocks noGrp="1"/>
          </p:cNvSpPr>
          <p:nvPr>
            <p:ph type="title"/>
          </p:nvPr>
        </p:nvSpPr>
        <p:spPr/>
        <p:txBody>
          <a:bodyPr>
            <a:normAutofit/>
          </a:bodyPr>
          <a:lstStyle/>
          <a:p>
            <a:r>
              <a:rPr lang="nl-NL" sz="3600" b="1" dirty="0">
                <a:latin typeface="Aptos" panose="020B0004020202020204" pitchFamily="34" charset="0"/>
              </a:rPr>
              <a:t>Kinderen terug in de kerk</a:t>
            </a:r>
          </a:p>
        </p:txBody>
      </p:sp>
      <p:sp>
        <p:nvSpPr>
          <p:cNvPr id="3" name="Tijdelijke aanduiding voor inhoud 2">
            <a:extLst>
              <a:ext uri="{FF2B5EF4-FFF2-40B4-BE49-F238E27FC236}">
                <a16:creationId xmlns:a16="http://schemas.microsoft.com/office/drawing/2014/main" id="{4DEDF884-EE22-A81D-4078-584D57B44E3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94664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4D6E1-21C3-424D-BC44-46E1D6BF46A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EEDDB65-71FE-487B-8951-6FBF101789B4}"/>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1AEE70E1-7650-440C-B3E4-509542A36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kstvak 3">
            <a:extLst>
              <a:ext uri="{FF2B5EF4-FFF2-40B4-BE49-F238E27FC236}">
                <a16:creationId xmlns:a16="http://schemas.microsoft.com/office/drawing/2014/main" id="{1EBF62C4-5DF9-4665-8680-EDA64626CFB9}"/>
              </a:ext>
            </a:extLst>
          </p:cNvPr>
          <p:cNvSpPr txBox="1"/>
          <p:nvPr/>
        </p:nvSpPr>
        <p:spPr>
          <a:xfrm>
            <a:off x="363985" y="292962"/>
            <a:ext cx="2192784" cy="584775"/>
          </a:xfrm>
          <a:prstGeom prst="rect">
            <a:avLst/>
          </a:prstGeom>
          <a:noFill/>
        </p:spPr>
        <p:txBody>
          <a:bodyPr wrap="square" rtlCol="0">
            <a:spAutoFit/>
          </a:bodyPr>
          <a:lstStyle/>
          <a:p>
            <a:r>
              <a:rPr lang="nl-NL" sz="3200" b="1" dirty="0"/>
              <a:t> </a:t>
            </a:r>
          </a:p>
        </p:txBody>
      </p:sp>
    </p:spTree>
    <p:extLst>
      <p:ext uri="{BB962C8B-B14F-4D97-AF65-F5344CB8AC3E}">
        <p14:creationId xmlns:p14="http://schemas.microsoft.com/office/powerpoint/2010/main" val="3955146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22D3D-449F-19E8-9330-46A184E7C683}"/>
              </a:ext>
            </a:extLst>
          </p:cNvPr>
          <p:cNvSpPr>
            <a:spLocks noGrp="1"/>
          </p:cNvSpPr>
          <p:nvPr>
            <p:ph type="title"/>
          </p:nvPr>
        </p:nvSpPr>
        <p:spPr/>
        <p:txBody>
          <a:bodyPr>
            <a:normAutofit/>
          </a:bodyPr>
          <a:lstStyle/>
          <a:p>
            <a:r>
              <a:rPr lang="nl-NL" sz="3600" b="1" dirty="0">
                <a:latin typeface="Aptos" panose="020B0004020202020204" pitchFamily="34" charset="0"/>
              </a:rPr>
              <a:t>Kinderlied ELB 447</a:t>
            </a:r>
            <a:br>
              <a:rPr lang="nl-NL" sz="3600" b="1">
                <a:latin typeface="Aptos" panose="020B0004020202020204" pitchFamily="34" charset="0"/>
              </a:rPr>
            </a:br>
            <a:r>
              <a:rPr lang="nl-NL" sz="3600" b="1">
                <a:solidFill>
                  <a:schemeClr val="bg2">
                    <a:lumMod val="50000"/>
                  </a:schemeClr>
                </a:solidFill>
                <a:effectLst>
                  <a:outerShdw blurRad="38100" dist="38100" dir="2700000" algn="tl">
                    <a:srgbClr val="000000">
                      <a:alpha val="43137"/>
                    </a:srgbClr>
                  </a:outerShdw>
                </a:effectLst>
                <a:latin typeface="Aptos" panose="020B0004020202020204" pitchFamily="34" charset="0"/>
              </a:rPr>
              <a:t>‘ </a:t>
            </a:r>
            <a:r>
              <a:rPr lang="nl-NL" sz="3600" b="1" dirty="0">
                <a:solidFill>
                  <a:schemeClr val="bg2">
                    <a:lumMod val="50000"/>
                  </a:schemeClr>
                </a:solidFill>
                <a:effectLst>
                  <a:outerShdw blurRad="38100" dist="38100" dir="2700000" algn="tl">
                    <a:srgbClr val="000000">
                      <a:alpha val="43137"/>
                    </a:srgbClr>
                  </a:outerShdw>
                </a:effectLst>
                <a:latin typeface="Aptos" panose="020B0004020202020204" pitchFamily="34" charset="0"/>
              </a:rPr>
              <a:t>Is je deur nog op slot ‘</a:t>
            </a:r>
            <a:endParaRPr lang="nl-NL" sz="3600" b="1" dirty="0">
              <a:latin typeface="Aptos" panose="020B0004020202020204" pitchFamily="34" charset="0"/>
            </a:endParaRPr>
          </a:p>
        </p:txBody>
      </p:sp>
      <p:sp>
        <p:nvSpPr>
          <p:cNvPr id="3" name="Tijdelijke aanduiding voor inhoud 2">
            <a:extLst>
              <a:ext uri="{FF2B5EF4-FFF2-40B4-BE49-F238E27FC236}">
                <a16:creationId xmlns:a16="http://schemas.microsoft.com/office/drawing/2014/main" id="{32D2FB7C-D79D-32D3-784D-0FCD9ACA2687}"/>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61538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5450BAFB-2587-168D-AC6F-22C2BF2ABD85}"/>
              </a:ext>
            </a:extLst>
          </p:cNvPr>
          <p:cNvSpPr txBox="1"/>
          <p:nvPr/>
        </p:nvSpPr>
        <p:spPr>
          <a:xfrm>
            <a:off x="531845" y="569168"/>
            <a:ext cx="6326155" cy="3970318"/>
          </a:xfrm>
          <a:prstGeom prst="rect">
            <a:avLst/>
          </a:prstGeom>
          <a:noFill/>
        </p:spPr>
        <p:txBody>
          <a:bodyPr wrap="square">
            <a:spAutoFit/>
          </a:bodyPr>
          <a:lstStyle/>
          <a:p>
            <a:r>
              <a:rPr lang="nl-NL" sz="3600" dirty="0" err="1">
                <a:latin typeface="Aptos" panose="020B0004020202020204" pitchFamily="34" charset="0"/>
              </a:rPr>
              <a:t>Refr</a:t>
            </a:r>
            <a:r>
              <a:rPr lang="nl-NL" sz="3600" dirty="0">
                <a:latin typeface="Aptos" panose="020B0004020202020204" pitchFamily="34" charset="0"/>
              </a:rPr>
              <a:t>.</a:t>
            </a:r>
            <a:br>
              <a:rPr lang="nl-NL" sz="3600" dirty="0">
                <a:latin typeface="Aptos" panose="020B0004020202020204" pitchFamily="34" charset="0"/>
              </a:rPr>
            </a:br>
            <a:r>
              <a:rPr lang="nl-NL" sz="3600" dirty="0">
                <a:latin typeface="Aptos" panose="020B0004020202020204" pitchFamily="34" charset="0"/>
              </a:rPr>
              <a:t>Is je deur nog op slot?</a:t>
            </a:r>
            <a:br>
              <a:rPr lang="nl-NL" sz="3600" dirty="0">
                <a:latin typeface="Aptos" panose="020B0004020202020204" pitchFamily="34" charset="0"/>
              </a:rPr>
            </a:br>
            <a:r>
              <a:rPr lang="nl-NL" sz="3600" dirty="0">
                <a:latin typeface="Aptos" panose="020B0004020202020204" pitchFamily="34" charset="0"/>
              </a:rPr>
              <a:t>is je deur nog op slot?</a:t>
            </a:r>
            <a:br>
              <a:rPr lang="nl-NL" sz="3600" dirty="0">
                <a:latin typeface="Aptos" panose="020B0004020202020204" pitchFamily="34" charset="0"/>
              </a:rPr>
            </a:br>
            <a:r>
              <a:rPr lang="nl-NL" sz="3600" dirty="0">
                <a:latin typeface="Aptos" panose="020B0004020202020204" pitchFamily="34" charset="0"/>
              </a:rPr>
              <a:t>van je </a:t>
            </a:r>
            <a:r>
              <a:rPr lang="nl-NL" sz="3600" dirty="0" err="1">
                <a:latin typeface="Aptos" panose="020B0004020202020204" pitchFamily="34" charset="0"/>
              </a:rPr>
              <a:t>krr</a:t>
            </a:r>
            <a:r>
              <a:rPr lang="nl-NL" sz="3600" dirty="0">
                <a:latin typeface="Aptos" panose="020B0004020202020204" pitchFamily="34" charset="0"/>
              </a:rPr>
              <a:t>, </a:t>
            </a:r>
            <a:r>
              <a:rPr lang="nl-NL" sz="3600" dirty="0" err="1">
                <a:latin typeface="Aptos" panose="020B0004020202020204" pitchFamily="34" charset="0"/>
              </a:rPr>
              <a:t>krr</a:t>
            </a:r>
            <a:r>
              <a:rPr lang="nl-NL" sz="3600" dirty="0">
                <a:latin typeface="Aptos" panose="020B0004020202020204" pitchFamily="34" charset="0"/>
              </a:rPr>
              <a:t>, </a:t>
            </a:r>
            <a:r>
              <a:rPr lang="nl-NL" sz="3600" dirty="0" err="1">
                <a:latin typeface="Aptos" panose="020B0004020202020204" pitchFamily="34" charset="0"/>
              </a:rPr>
              <a:t>krr</a:t>
            </a:r>
            <a:br>
              <a:rPr lang="nl-NL" sz="3600" dirty="0">
                <a:latin typeface="Aptos" panose="020B0004020202020204" pitchFamily="34" charset="0"/>
              </a:rPr>
            </a:br>
            <a:r>
              <a:rPr lang="nl-NL" sz="3600" dirty="0">
                <a:latin typeface="Aptos" panose="020B0004020202020204" pitchFamily="34" charset="0"/>
              </a:rPr>
              <a:t>doe ‘m open voor God</a:t>
            </a:r>
            <a:br>
              <a:rPr lang="nl-NL" sz="3600" dirty="0">
                <a:latin typeface="Aptos" panose="020B0004020202020204" pitchFamily="34" charset="0"/>
              </a:rPr>
            </a:br>
            <a:r>
              <a:rPr lang="nl-NL" sz="3600" dirty="0">
                <a:latin typeface="Aptos" panose="020B0004020202020204" pitchFamily="34" charset="0"/>
              </a:rPr>
              <a:t>want de Heer wil bij je wonen</a:t>
            </a:r>
            <a:br>
              <a:rPr lang="nl-NL" sz="3600" dirty="0">
                <a:latin typeface="Aptos" panose="020B0004020202020204" pitchFamily="34" charset="0"/>
              </a:rPr>
            </a:br>
            <a:r>
              <a:rPr lang="nl-NL" sz="3600" dirty="0">
                <a:latin typeface="Aptos" panose="020B0004020202020204" pitchFamily="34" charset="0"/>
              </a:rPr>
              <a:t>en dan ben je nooit alleen (2x)</a:t>
            </a:r>
          </a:p>
        </p:txBody>
      </p:sp>
    </p:spTree>
    <p:extLst>
      <p:ext uri="{BB962C8B-B14F-4D97-AF65-F5344CB8AC3E}">
        <p14:creationId xmlns:p14="http://schemas.microsoft.com/office/powerpoint/2010/main" val="374587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A2F23-A246-F511-A159-CE470ADF8FA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7CB1F04-3A8F-845A-31DE-91E05903EA64}"/>
              </a:ext>
            </a:extLst>
          </p:cNvPr>
          <p:cNvSpPr txBox="1"/>
          <p:nvPr/>
        </p:nvSpPr>
        <p:spPr>
          <a:xfrm>
            <a:off x="615819" y="830424"/>
            <a:ext cx="7389845" cy="2308324"/>
          </a:xfrm>
          <a:prstGeom prst="rect">
            <a:avLst/>
          </a:prstGeom>
          <a:noFill/>
        </p:spPr>
        <p:txBody>
          <a:bodyPr wrap="square">
            <a:spAutoFit/>
          </a:bodyPr>
          <a:lstStyle/>
          <a:p>
            <a:r>
              <a:rPr lang="nl-NL" sz="3600" dirty="0">
                <a:latin typeface="Aptos" panose="020B0004020202020204" pitchFamily="34" charset="0"/>
              </a:rPr>
              <a:t>Je hart is net een huisje</a:t>
            </a:r>
            <a:br>
              <a:rPr lang="nl-NL" sz="3600" dirty="0">
                <a:latin typeface="Aptos" panose="020B0004020202020204" pitchFamily="34" charset="0"/>
              </a:rPr>
            </a:br>
            <a:r>
              <a:rPr lang="nl-NL" sz="3600" dirty="0">
                <a:latin typeface="Aptos" panose="020B0004020202020204" pitchFamily="34" charset="0"/>
              </a:rPr>
              <a:t>waar het gezellig is</a:t>
            </a:r>
            <a:br>
              <a:rPr lang="nl-NL" sz="3600" dirty="0">
                <a:latin typeface="Aptos" panose="020B0004020202020204" pitchFamily="34" charset="0"/>
              </a:rPr>
            </a:br>
            <a:r>
              <a:rPr lang="nl-NL" sz="3600" dirty="0">
                <a:latin typeface="Aptos" panose="020B0004020202020204" pitchFamily="34" charset="0"/>
              </a:rPr>
              <a:t>maar ‘t is er nog zo donker</a:t>
            </a:r>
            <a:br>
              <a:rPr lang="nl-NL" sz="3600" dirty="0">
                <a:latin typeface="Aptos" panose="020B0004020202020204" pitchFamily="34" charset="0"/>
              </a:rPr>
            </a:br>
            <a:r>
              <a:rPr lang="nl-NL" sz="3600" dirty="0">
                <a:latin typeface="Aptos" panose="020B0004020202020204" pitchFamily="34" charset="0"/>
              </a:rPr>
              <a:t>er is iets dat ik mis</a:t>
            </a:r>
          </a:p>
        </p:txBody>
      </p:sp>
    </p:spTree>
    <p:extLst>
      <p:ext uri="{BB962C8B-B14F-4D97-AF65-F5344CB8AC3E}">
        <p14:creationId xmlns:p14="http://schemas.microsoft.com/office/powerpoint/2010/main" val="3618077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6C1B3-ABCD-91F9-B130-1C54EA856041}"/>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ABBF3C85-D283-6DFC-8378-C4F279B97A50}"/>
              </a:ext>
            </a:extLst>
          </p:cNvPr>
          <p:cNvSpPr txBox="1"/>
          <p:nvPr/>
        </p:nvSpPr>
        <p:spPr>
          <a:xfrm>
            <a:off x="531845" y="569168"/>
            <a:ext cx="6326155" cy="3970318"/>
          </a:xfrm>
          <a:prstGeom prst="rect">
            <a:avLst/>
          </a:prstGeom>
          <a:noFill/>
        </p:spPr>
        <p:txBody>
          <a:bodyPr wrap="square">
            <a:spAutoFit/>
          </a:bodyPr>
          <a:lstStyle/>
          <a:p>
            <a:r>
              <a:rPr lang="nl-NL" sz="3600" dirty="0" err="1">
                <a:latin typeface="Aptos" panose="020B0004020202020204" pitchFamily="34" charset="0"/>
              </a:rPr>
              <a:t>Refr</a:t>
            </a:r>
            <a:r>
              <a:rPr lang="nl-NL" sz="3600" dirty="0">
                <a:latin typeface="Aptos" panose="020B0004020202020204" pitchFamily="34" charset="0"/>
              </a:rPr>
              <a:t>.</a:t>
            </a:r>
            <a:br>
              <a:rPr lang="nl-NL" sz="3600" dirty="0">
                <a:latin typeface="Aptos" panose="020B0004020202020204" pitchFamily="34" charset="0"/>
              </a:rPr>
            </a:br>
            <a:r>
              <a:rPr lang="nl-NL" sz="3600" dirty="0">
                <a:latin typeface="Aptos" panose="020B0004020202020204" pitchFamily="34" charset="0"/>
              </a:rPr>
              <a:t>Is je deur nog op slot?</a:t>
            </a:r>
            <a:br>
              <a:rPr lang="nl-NL" sz="3600" dirty="0">
                <a:latin typeface="Aptos" panose="020B0004020202020204" pitchFamily="34" charset="0"/>
              </a:rPr>
            </a:br>
            <a:r>
              <a:rPr lang="nl-NL" sz="3600" dirty="0">
                <a:latin typeface="Aptos" panose="020B0004020202020204" pitchFamily="34" charset="0"/>
              </a:rPr>
              <a:t>is je deur nog op slot?</a:t>
            </a:r>
            <a:br>
              <a:rPr lang="nl-NL" sz="3600" dirty="0">
                <a:latin typeface="Aptos" panose="020B0004020202020204" pitchFamily="34" charset="0"/>
              </a:rPr>
            </a:br>
            <a:r>
              <a:rPr lang="nl-NL" sz="3600" dirty="0">
                <a:latin typeface="Aptos" panose="020B0004020202020204" pitchFamily="34" charset="0"/>
              </a:rPr>
              <a:t>van je </a:t>
            </a:r>
            <a:r>
              <a:rPr lang="nl-NL" sz="3600" dirty="0" err="1">
                <a:latin typeface="Aptos" panose="020B0004020202020204" pitchFamily="34" charset="0"/>
              </a:rPr>
              <a:t>krr</a:t>
            </a:r>
            <a:r>
              <a:rPr lang="nl-NL" sz="3600" dirty="0">
                <a:latin typeface="Aptos" panose="020B0004020202020204" pitchFamily="34" charset="0"/>
              </a:rPr>
              <a:t>, </a:t>
            </a:r>
            <a:r>
              <a:rPr lang="nl-NL" sz="3600" dirty="0" err="1">
                <a:latin typeface="Aptos" panose="020B0004020202020204" pitchFamily="34" charset="0"/>
              </a:rPr>
              <a:t>krr</a:t>
            </a:r>
            <a:r>
              <a:rPr lang="nl-NL" sz="3600" dirty="0">
                <a:latin typeface="Aptos" panose="020B0004020202020204" pitchFamily="34" charset="0"/>
              </a:rPr>
              <a:t>, </a:t>
            </a:r>
            <a:r>
              <a:rPr lang="nl-NL" sz="3600" dirty="0" err="1">
                <a:latin typeface="Aptos" panose="020B0004020202020204" pitchFamily="34" charset="0"/>
              </a:rPr>
              <a:t>krr</a:t>
            </a:r>
            <a:br>
              <a:rPr lang="nl-NL" sz="3600" dirty="0">
                <a:latin typeface="Aptos" panose="020B0004020202020204" pitchFamily="34" charset="0"/>
              </a:rPr>
            </a:br>
            <a:r>
              <a:rPr lang="nl-NL" sz="3600" dirty="0">
                <a:latin typeface="Aptos" panose="020B0004020202020204" pitchFamily="34" charset="0"/>
              </a:rPr>
              <a:t>doe ‘m open voor God</a:t>
            </a:r>
            <a:br>
              <a:rPr lang="nl-NL" sz="3600" dirty="0">
                <a:latin typeface="Aptos" panose="020B0004020202020204" pitchFamily="34" charset="0"/>
              </a:rPr>
            </a:br>
            <a:r>
              <a:rPr lang="nl-NL" sz="3600" dirty="0">
                <a:latin typeface="Aptos" panose="020B0004020202020204" pitchFamily="34" charset="0"/>
              </a:rPr>
              <a:t>want de Heer wil bij je wonen</a:t>
            </a:r>
            <a:br>
              <a:rPr lang="nl-NL" sz="3600" dirty="0">
                <a:latin typeface="Aptos" panose="020B0004020202020204" pitchFamily="34" charset="0"/>
              </a:rPr>
            </a:br>
            <a:r>
              <a:rPr lang="nl-NL" sz="3600" dirty="0">
                <a:latin typeface="Aptos" panose="020B0004020202020204" pitchFamily="34" charset="0"/>
              </a:rPr>
              <a:t>en dan ben je nooit alleen (2x)</a:t>
            </a:r>
          </a:p>
        </p:txBody>
      </p:sp>
    </p:spTree>
    <p:extLst>
      <p:ext uri="{BB962C8B-B14F-4D97-AF65-F5344CB8AC3E}">
        <p14:creationId xmlns:p14="http://schemas.microsoft.com/office/powerpoint/2010/main" val="2353030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B0663-96CB-C67E-D1EA-835273C34FDC}"/>
              </a:ext>
            </a:extLst>
          </p:cNvPr>
          <p:cNvSpPr>
            <a:spLocks noGrp="1"/>
          </p:cNvSpPr>
          <p:nvPr>
            <p:ph type="title"/>
          </p:nvPr>
        </p:nvSpPr>
        <p:spPr/>
        <p:txBody>
          <a:bodyPr>
            <a:normAutofit/>
          </a:bodyPr>
          <a:lstStyle/>
          <a:p>
            <a:r>
              <a:rPr lang="nl-NL" sz="3600" b="1" dirty="0">
                <a:latin typeface="Aptos" panose="020B0004020202020204" pitchFamily="34" charset="0"/>
              </a:rPr>
              <a:t>Gebeden</a:t>
            </a:r>
          </a:p>
        </p:txBody>
      </p:sp>
      <p:sp>
        <p:nvSpPr>
          <p:cNvPr id="3" name="Tijdelijke aanduiding voor inhoud 2">
            <a:extLst>
              <a:ext uri="{FF2B5EF4-FFF2-40B4-BE49-F238E27FC236}">
                <a16:creationId xmlns:a16="http://schemas.microsoft.com/office/drawing/2014/main" id="{BB847B34-813F-3A35-CD7C-994E095EF5C4}"/>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1268450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3000" r="-3000"/>
          </a:stretch>
        </a:blipFill>
        <a:effectLst/>
      </p:bgPr>
    </p:bg>
    <p:spTree>
      <p:nvGrpSpPr>
        <p:cNvPr id="1" name="">
          <a:extLst>
            <a:ext uri="{FF2B5EF4-FFF2-40B4-BE49-F238E27FC236}">
              <a16:creationId xmlns:a16="http://schemas.microsoft.com/office/drawing/2014/main" id="{874AB494-6249-9151-4F70-D4BC84BD522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F79B41B2-BBE6-61E9-52F5-648E603F5D17}"/>
              </a:ext>
            </a:extLst>
          </p:cNvPr>
          <p:cNvSpPr txBox="1"/>
          <p:nvPr/>
        </p:nvSpPr>
        <p:spPr>
          <a:xfrm>
            <a:off x="895736" y="718458"/>
            <a:ext cx="7511143"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Collecte zondag 25- 5 - 2025</a:t>
            </a:r>
          </a:p>
        </p:txBody>
      </p:sp>
      <p:sp>
        <p:nvSpPr>
          <p:cNvPr id="3" name="Tekstvak 2">
            <a:extLst>
              <a:ext uri="{FF2B5EF4-FFF2-40B4-BE49-F238E27FC236}">
                <a16:creationId xmlns:a16="http://schemas.microsoft.com/office/drawing/2014/main" id="{936B9EA1-C086-5644-C4E7-8289FEB79B25}"/>
              </a:ext>
            </a:extLst>
          </p:cNvPr>
          <p:cNvSpPr txBox="1"/>
          <p:nvPr/>
        </p:nvSpPr>
        <p:spPr>
          <a:xfrm>
            <a:off x="1366933" y="1964382"/>
            <a:ext cx="6410131"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in deze dienst is bestemd voor de kerk.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NL" sz="36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endParaRPr>
          </a:p>
        </p:txBody>
      </p:sp>
      <p:sp>
        <p:nvSpPr>
          <p:cNvPr id="5" name="Tekstvak 4">
            <a:extLst>
              <a:ext uri="{FF2B5EF4-FFF2-40B4-BE49-F238E27FC236}">
                <a16:creationId xmlns:a16="http://schemas.microsoft.com/office/drawing/2014/main" id="{0EFF96B9-480A-051F-BF8F-2409E6703535}"/>
              </a:ext>
            </a:extLst>
          </p:cNvPr>
          <p:cNvSpPr txBox="1"/>
          <p:nvPr/>
        </p:nvSpPr>
        <p:spPr>
          <a:xfrm>
            <a:off x="1782146" y="5115293"/>
            <a:ext cx="5579706"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Via de </a:t>
            </a:r>
            <a:r>
              <a:rPr kumimoji="0" lang="nl-NL" sz="2800" b="1" i="0" u="none" strike="noStrike" kern="1200" cap="none" spc="0" normalizeH="0" baseline="0" noProof="0" dirty="0" err="1">
                <a:ln>
                  <a:noFill/>
                </a:ln>
                <a:solidFill>
                  <a:srgbClr val="4472C4">
                    <a:lumMod val="75000"/>
                  </a:srgbClr>
                </a:solidFill>
                <a:effectLst/>
                <a:uLnTx/>
                <a:uFillTx/>
                <a:latin typeface="Calibri" panose="020F0502020204030204"/>
                <a:ea typeface="+mn-ea"/>
                <a:cs typeface="+mn-cs"/>
              </a:rPr>
              <a:t>Scipio</a:t>
            </a: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-app van de Mariakerk kunt u thuis of in de kerk ook geven.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Afbeelding 6" descr="Afbeelding met Graphics, logo, Lettertype, symbool&#10;&#10;Automatisch gegenereerde beschrijving">
            <a:extLst>
              <a:ext uri="{FF2B5EF4-FFF2-40B4-BE49-F238E27FC236}">
                <a16:creationId xmlns:a16="http://schemas.microsoft.com/office/drawing/2014/main" id="{55AECB36-988E-ED27-76B1-A748962A0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480" y="4985228"/>
            <a:ext cx="1446245" cy="1361171"/>
          </a:xfrm>
          <a:prstGeom prst="rect">
            <a:avLst/>
          </a:prstGeom>
        </p:spPr>
      </p:pic>
      <p:sp>
        <p:nvSpPr>
          <p:cNvPr id="8" name="Tekstvak 7">
            <a:extLst>
              <a:ext uri="{FF2B5EF4-FFF2-40B4-BE49-F238E27FC236}">
                <a16:creationId xmlns:a16="http://schemas.microsoft.com/office/drawing/2014/main" id="{AF23DBED-3C2F-C289-6388-9791128AACA5}"/>
              </a:ext>
            </a:extLst>
          </p:cNvPr>
          <p:cNvSpPr txBox="1"/>
          <p:nvPr/>
        </p:nvSpPr>
        <p:spPr>
          <a:xfrm>
            <a:off x="1264294" y="3569418"/>
            <a:ext cx="6774025"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De collecte bij de uitgang is bestemd voor de instandhouding van het kerkgebouw.</a:t>
            </a:r>
          </a:p>
        </p:txBody>
      </p:sp>
    </p:spTree>
    <p:extLst>
      <p:ext uri="{BB962C8B-B14F-4D97-AF65-F5344CB8AC3E}">
        <p14:creationId xmlns:p14="http://schemas.microsoft.com/office/powerpoint/2010/main" val="303339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9C61C-B73E-4AE4-A3BD-2330900775C4}"/>
              </a:ext>
            </a:extLst>
          </p:cNvPr>
          <p:cNvSpPr>
            <a:spLocks noGrp="1"/>
          </p:cNvSpPr>
          <p:nvPr>
            <p:ph type="title"/>
          </p:nvPr>
        </p:nvSpPr>
        <p:spPr/>
        <p:txBody>
          <a:bodyPr/>
          <a:lstStyle/>
          <a:p>
            <a:endParaRPr lang="nl-NL"/>
          </a:p>
        </p:txBody>
      </p:sp>
      <p:graphicFrame>
        <p:nvGraphicFramePr>
          <p:cNvPr id="4" name="Tijdelijke aanduiding voor inhoud 3">
            <a:hlinkClick r:id="" action="ppaction://ole?verb=0"/>
            <a:extLst>
              <a:ext uri="{FF2B5EF4-FFF2-40B4-BE49-F238E27FC236}">
                <a16:creationId xmlns:a16="http://schemas.microsoft.com/office/drawing/2014/main" id="{688CBBAB-0DA3-4F89-8C79-1BE2F0CF09E0}"/>
              </a:ext>
            </a:extLst>
          </p:cNvPr>
          <p:cNvGraphicFramePr>
            <a:graphicFrameLocks noGrp="1" noChangeAspect="1"/>
          </p:cNvGraphicFramePr>
          <p:nvPr>
            <p:ph idx="1"/>
          </p:nvPr>
        </p:nvGraphicFramePr>
        <p:xfrm>
          <a:off x="168442" y="68011"/>
          <a:ext cx="8807116" cy="6633578"/>
        </p:xfrm>
        <a:graphic>
          <a:graphicData uri="http://schemas.openxmlformats.org/presentationml/2006/ole">
            <mc:AlternateContent xmlns:mc="http://schemas.openxmlformats.org/markup-compatibility/2006">
              <mc:Choice xmlns:v="urn:schemas-microsoft-com:vml" Requires="v">
                <p:oleObj name="Presentation" r:id="rId2" imgW="4572180" imgH="3428972" progId="PowerPoint.Show.12">
                  <p:embed/>
                </p:oleObj>
              </mc:Choice>
              <mc:Fallback>
                <p:oleObj name="Presentation" r:id="rId2" imgW="4572180" imgH="3428972" progId="PowerPoint.Show.12">
                  <p:embed/>
                  <p:pic>
                    <p:nvPicPr>
                      <p:cNvPr id="4" name="Tijdelijke aanduiding voor inhoud 3">
                        <a:hlinkClick r:id="" action="ppaction://ole?verb=0"/>
                        <a:extLst>
                          <a:ext uri="{FF2B5EF4-FFF2-40B4-BE49-F238E27FC236}">
                            <a16:creationId xmlns:a16="http://schemas.microsoft.com/office/drawing/2014/main" id="{688CBBAB-0DA3-4F89-8C79-1BE2F0CF09E0}"/>
                          </a:ext>
                        </a:extLst>
                      </p:cNvPr>
                      <p:cNvPicPr/>
                      <p:nvPr/>
                    </p:nvPicPr>
                    <p:blipFill>
                      <a:blip r:embed="rId3"/>
                      <a:stretch>
                        <a:fillRect/>
                      </a:stretch>
                    </p:blipFill>
                    <p:spPr>
                      <a:xfrm>
                        <a:off x="168442" y="68011"/>
                        <a:ext cx="8807116" cy="6633578"/>
                      </a:xfrm>
                      <a:prstGeom prst="rect">
                        <a:avLst/>
                      </a:prstGeom>
                    </p:spPr>
                  </p:pic>
                </p:oleObj>
              </mc:Fallback>
            </mc:AlternateContent>
          </a:graphicData>
        </a:graphic>
      </p:graphicFrame>
    </p:spTree>
    <p:extLst>
      <p:ext uri="{BB962C8B-B14F-4D97-AF65-F5344CB8AC3E}">
        <p14:creationId xmlns:p14="http://schemas.microsoft.com/office/powerpoint/2010/main" val="30391999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C79379-5646-A9EA-02C3-E9E66082830F}"/>
              </a:ext>
            </a:extLst>
          </p:cNvPr>
          <p:cNvSpPr>
            <a:spLocks noGrp="1"/>
          </p:cNvSpPr>
          <p:nvPr>
            <p:ph type="title"/>
          </p:nvPr>
        </p:nvSpPr>
        <p:spPr/>
        <p:txBody>
          <a:bodyPr>
            <a:normAutofit/>
          </a:bodyPr>
          <a:lstStyle/>
          <a:p>
            <a:r>
              <a:rPr lang="nl-NL" sz="3600" b="1" dirty="0">
                <a:latin typeface="Aptos" panose="020B0004020202020204" pitchFamily="34" charset="0"/>
              </a:rPr>
              <a:t>Slotlied NLB 1014</a:t>
            </a:r>
            <a:br>
              <a:rPr lang="nl-NL" sz="3600" b="1" dirty="0">
                <a:latin typeface="Aptos" panose="020B000402020202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Aptos" panose="020B0004020202020204" pitchFamily="34" charset="0"/>
              </a:rPr>
              <a:t>‘ Geef vrede door van hand tot hand ‘</a:t>
            </a:r>
            <a:endParaRPr lang="nl-NL" sz="3600" b="1" dirty="0">
              <a:latin typeface="Aptos" panose="020B0004020202020204" pitchFamily="34" charset="0"/>
            </a:endParaRPr>
          </a:p>
        </p:txBody>
      </p:sp>
      <p:sp>
        <p:nvSpPr>
          <p:cNvPr id="3" name="Tijdelijke aanduiding voor inhoud 2">
            <a:extLst>
              <a:ext uri="{FF2B5EF4-FFF2-40B4-BE49-F238E27FC236}">
                <a16:creationId xmlns:a16="http://schemas.microsoft.com/office/drawing/2014/main" id="{058FB26D-C5FE-804A-784C-86F2BBC1F21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4178327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D8B7B-4F74-4567-9D1C-6E4E9B7F6CF8}"/>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4A856067-3ABB-4D37-8C2A-747AB3DE25E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BE618B28-6A91-4B35-80D5-FA86498C4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6827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C09BF-CF4E-4BE8-B1AA-BB6B0C93BCB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3CDF5ADC-4AAF-4A55-82E1-CA85A9F5503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15B8FD8-EACD-4DEF-9068-4CDD0A5B8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787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4D7E9-98C2-4729-A6CF-8578E44169AB}"/>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D1F6B92-2EAE-4D5A-A478-EB53C9D8BF3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5C2D9384-0B7B-4469-AB1D-EB7EE8D4B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30411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7CBD3-C1DE-4D18-873E-402AAF93D31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7D8E0D9C-95F1-45A4-955D-61129F77E1E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FCD1F6CE-C1F0-4E26-944D-BBB1AE4BE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5148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B79E3-B7A7-4363-98D4-286B9AFD5CB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EA8D264-1C21-42AE-8B9E-9BBEC209C180}"/>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8E8B0884-1C60-4F32-BA94-2526E7F2D8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16386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591094-E331-4026-B8EE-4D5EDA7D1C6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DF2928E-9037-4937-B161-EEF302829CE5}"/>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B25B97A7-8C85-43C4-B008-66C299E3C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06248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A2B10-24EF-F9FC-1521-4CB8073DCD81}"/>
              </a:ext>
            </a:extLst>
          </p:cNvPr>
          <p:cNvSpPr>
            <a:spLocks noGrp="1"/>
          </p:cNvSpPr>
          <p:nvPr>
            <p:ph type="title"/>
          </p:nvPr>
        </p:nvSpPr>
        <p:spPr/>
        <p:txBody>
          <a:bodyPr>
            <a:normAutofit/>
          </a:bodyPr>
          <a:lstStyle/>
          <a:p>
            <a:r>
              <a:rPr lang="nl-NL" sz="3600" b="1">
                <a:latin typeface="+mn-lt"/>
              </a:rPr>
              <a:t>Zegen</a:t>
            </a:r>
          </a:p>
        </p:txBody>
      </p:sp>
      <p:sp>
        <p:nvSpPr>
          <p:cNvPr id="3" name="Tijdelijke aanduiding voor inhoud 2">
            <a:extLst>
              <a:ext uri="{FF2B5EF4-FFF2-40B4-BE49-F238E27FC236}">
                <a16:creationId xmlns:a16="http://schemas.microsoft.com/office/drawing/2014/main" id="{14369B46-D1B5-CCD0-53AD-DA8425D54322}"/>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8780197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72DD1EC-D548-47A7-B447-02395B5BC08A}"/>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41576" y="4211556"/>
            <a:ext cx="3197491" cy="2131660"/>
          </a:xfrm>
        </p:spPr>
      </p:pic>
      <p:sp>
        <p:nvSpPr>
          <p:cNvPr id="6" name="Tekstvak 5">
            <a:extLst>
              <a:ext uri="{FF2B5EF4-FFF2-40B4-BE49-F238E27FC236}">
                <a16:creationId xmlns:a16="http://schemas.microsoft.com/office/drawing/2014/main" id="{B69BAB3A-0948-44BC-AB92-82FE45D41F77}"/>
              </a:ext>
            </a:extLst>
          </p:cNvPr>
          <p:cNvSpPr txBox="1"/>
          <p:nvPr/>
        </p:nvSpPr>
        <p:spPr>
          <a:xfrm>
            <a:off x="833377" y="1377387"/>
            <a:ext cx="7306576" cy="1754326"/>
          </a:xfrm>
          <a:prstGeom prst="rect">
            <a:avLst/>
          </a:prstGeom>
          <a:noFill/>
        </p:spPr>
        <p:txBody>
          <a:bodyPr wrap="square" rtlCol="0">
            <a:spAutoFit/>
          </a:bodyPr>
          <a:lstStyle/>
          <a:p>
            <a:r>
              <a:rPr lang="nl-NL" sz="3600" dirty="0"/>
              <a:t>Koffie, thee en limonade staan klaar </a:t>
            </a:r>
          </a:p>
          <a:p>
            <a:r>
              <a:rPr lang="nl-NL" sz="3600" dirty="0"/>
              <a:t>in de Voorhof.</a:t>
            </a:r>
          </a:p>
          <a:p>
            <a:r>
              <a:rPr lang="nl-NL" sz="3600" dirty="0"/>
              <a:t>Ook gasten zijn van harte welkom.</a:t>
            </a:r>
          </a:p>
        </p:txBody>
      </p:sp>
    </p:spTree>
    <p:extLst>
      <p:ext uri="{BB962C8B-B14F-4D97-AF65-F5344CB8AC3E}">
        <p14:creationId xmlns:p14="http://schemas.microsoft.com/office/powerpoint/2010/main" val="179447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E62CA-ACCB-48EF-8A6A-D36D8D11C3BD}"/>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BE6682A3-82F4-49E8-8B6D-1A35E6F5365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9D16E39B-55F1-4982-AE72-C0EEF1C517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749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3BA4D1-7E10-0FAE-4B1F-C0B62F99B9D5}"/>
              </a:ext>
            </a:extLst>
          </p:cNvPr>
          <p:cNvSpPr>
            <a:spLocks noGrp="1"/>
          </p:cNvSpPr>
          <p:nvPr>
            <p:ph type="title"/>
          </p:nvPr>
        </p:nvSpPr>
        <p:spPr/>
        <p:txBody>
          <a:bodyPr>
            <a:normAutofit/>
          </a:bodyPr>
          <a:lstStyle/>
          <a:p>
            <a:r>
              <a:rPr lang="nl-NL" sz="3600" b="1" dirty="0">
                <a:latin typeface="Aptos" panose="020B0004020202020204" pitchFamily="34" charset="0"/>
              </a:rPr>
              <a:t>Welkom en mededelingen</a:t>
            </a:r>
          </a:p>
        </p:txBody>
      </p:sp>
      <p:sp>
        <p:nvSpPr>
          <p:cNvPr id="3" name="Tijdelijke aanduiding voor inhoud 2">
            <a:extLst>
              <a:ext uri="{FF2B5EF4-FFF2-40B4-BE49-F238E27FC236}">
                <a16:creationId xmlns:a16="http://schemas.microsoft.com/office/drawing/2014/main" id="{9E3C2EE6-48E2-C1D6-D8AE-2953B63D716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183264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A1175-4BC8-995C-F759-CD4DE9129307}"/>
              </a:ext>
            </a:extLst>
          </p:cNvPr>
          <p:cNvSpPr>
            <a:spLocks noGrp="1"/>
          </p:cNvSpPr>
          <p:nvPr>
            <p:ph type="title"/>
          </p:nvPr>
        </p:nvSpPr>
        <p:spPr/>
        <p:txBody>
          <a:bodyPr>
            <a:normAutofit/>
          </a:bodyPr>
          <a:lstStyle/>
          <a:p>
            <a:r>
              <a:rPr lang="nl-NL" sz="3600" b="1" dirty="0">
                <a:latin typeface="Aptos" panose="020B0004020202020204" pitchFamily="34" charset="0"/>
              </a:rPr>
              <a:t>Intochtslied </a:t>
            </a:r>
            <a:r>
              <a:rPr lang="nl-NL" sz="3600" b="1" dirty="0" err="1">
                <a:latin typeface="Aptos" panose="020B0004020202020204" pitchFamily="34" charset="0"/>
              </a:rPr>
              <a:t>Opw</a:t>
            </a:r>
            <a:r>
              <a:rPr lang="nl-NL" sz="3600" b="1" dirty="0">
                <a:latin typeface="Aptos" panose="020B0004020202020204" pitchFamily="34" charset="0"/>
              </a:rPr>
              <a:t>. 599</a:t>
            </a:r>
            <a:br>
              <a:rPr lang="nl-NL" sz="3600" b="1" dirty="0">
                <a:latin typeface="Aptos" panose="020B0004020202020204" pitchFamily="34" charset="0"/>
              </a:rPr>
            </a:br>
            <a:r>
              <a:rPr lang="nl-NL" sz="3600" b="1" dirty="0">
                <a:solidFill>
                  <a:schemeClr val="bg2">
                    <a:lumMod val="50000"/>
                  </a:schemeClr>
                </a:solidFill>
                <a:effectLst>
                  <a:outerShdw blurRad="38100" dist="38100" dir="2700000" algn="tl">
                    <a:srgbClr val="000000">
                      <a:alpha val="43137"/>
                    </a:srgbClr>
                  </a:outerShdw>
                </a:effectLst>
                <a:latin typeface="Aptos" panose="020B0004020202020204" pitchFamily="34" charset="0"/>
              </a:rPr>
              <a:t>‘ Nog voordat je bestond ‘</a:t>
            </a:r>
            <a:endParaRPr lang="nl-NL" sz="3600" b="1" dirty="0">
              <a:latin typeface="Aptos" panose="020B0004020202020204" pitchFamily="34" charset="0"/>
            </a:endParaRPr>
          </a:p>
        </p:txBody>
      </p:sp>
      <p:sp>
        <p:nvSpPr>
          <p:cNvPr id="3" name="Tijdelijke aanduiding voor inhoud 2">
            <a:extLst>
              <a:ext uri="{FF2B5EF4-FFF2-40B4-BE49-F238E27FC236}">
                <a16:creationId xmlns:a16="http://schemas.microsoft.com/office/drawing/2014/main" id="{05D0DCB1-6CAA-F66E-EFC5-C345A70EF96F}"/>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921702026"/>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Kantoorthem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70</TotalTime>
  <Words>635</Words>
  <Application>Microsoft Office PowerPoint</Application>
  <PresentationFormat>Diavoorstelling (4:3)</PresentationFormat>
  <Paragraphs>66</Paragraphs>
  <Slides>64</Slides>
  <Notes>8</Notes>
  <HiddenSlides>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64</vt:i4>
      </vt:variant>
    </vt:vector>
  </HeadingPairs>
  <TitlesOfParts>
    <vt:vector size="73" baseType="lpstr">
      <vt:lpstr>Aptos</vt:lpstr>
      <vt:lpstr>Aptos Display</vt:lpstr>
      <vt:lpstr>Arial</vt:lpstr>
      <vt:lpstr>Calibri</vt:lpstr>
      <vt:lpstr>Calibri Light</vt:lpstr>
      <vt:lpstr>Times New Roman</vt:lpstr>
      <vt:lpstr>Kantoorthema</vt:lpstr>
      <vt:lpstr>1_Kantoorthema</vt:lpstr>
      <vt:lpstr>Presentation</vt:lpstr>
      <vt:lpstr>Welkom</vt:lpstr>
      <vt:lpstr>PowerPoint-presentatie</vt:lpstr>
      <vt:lpstr>Welkom</vt:lpstr>
      <vt:lpstr>Voor de dienst NLB 216 ‘ Dit is een morgen ‘</vt:lpstr>
      <vt:lpstr>PowerPoint-presentatie</vt:lpstr>
      <vt:lpstr>PowerPoint-presentatie</vt:lpstr>
      <vt:lpstr>PowerPoint-presentatie</vt:lpstr>
      <vt:lpstr>Welkom en mededelingen</vt:lpstr>
      <vt:lpstr>Intochtslied Opw. 599 ‘ Nog voordat je bestond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Stil gebed, votum en groet</vt:lpstr>
      <vt:lpstr>Inleidende woorden</vt:lpstr>
      <vt:lpstr>NLB 1010 ‘ Geef vrede, Heer, geef vrede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Gebed</vt:lpstr>
      <vt:lpstr>Kinderen gaan naar nevendienst</vt:lpstr>
      <vt:lpstr>Lezing Johannes 14: 23 - 29</vt:lpstr>
      <vt:lpstr>PowerPoint-presentatie</vt:lpstr>
      <vt:lpstr>PowerPoint-presentatie</vt:lpstr>
      <vt:lpstr>PowerPoint-presentatie</vt:lpstr>
      <vt:lpstr>Psalm 4 ‘ Laat als ik roep mij op U hopen ‘</vt:lpstr>
      <vt:lpstr>PowerPoint-presentatie</vt:lpstr>
      <vt:lpstr>PowerPoint-presentatie</vt:lpstr>
      <vt:lpstr>PowerPoint-presentatie</vt:lpstr>
      <vt:lpstr>PowerPoint-presentatie</vt:lpstr>
      <vt:lpstr>PowerPoint-presentatie</vt:lpstr>
      <vt:lpstr>PowerPoint-presentatie</vt:lpstr>
      <vt:lpstr>Overdenking</vt:lpstr>
      <vt:lpstr>PowerPoint-presentatie</vt:lpstr>
      <vt:lpstr>Stilte</vt:lpstr>
      <vt:lpstr>NLB 417 ‘ Frieden, Frieden ‘</vt:lpstr>
      <vt:lpstr>PowerPoint-presentatie</vt:lpstr>
      <vt:lpstr>PowerPoint-presentatie</vt:lpstr>
      <vt:lpstr>Kinderen terug in de kerk</vt:lpstr>
      <vt:lpstr>Kinderlied ELB 447 ‘ Is je deur nog op slot ‘</vt:lpstr>
      <vt:lpstr>PowerPoint-presentatie</vt:lpstr>
      <vt:lpstr>PowerPoint-presentatie</vt:lpstr>
      <vt:lpstr>PowerPoint-presentatie</vt:lpstr>
      <vt:lpstr>Gebeden</vt:lpstr>
      <vt:lpstr>PowerPoint-presentatie</vt:lpstr>
      <vt:lpstr>PowerPoint-presentatie</vt:lpstr>
      <vt:lpstr>Slotlied NLB 1014 ‘ Geef vrede door van hand tot hand ‘</vt:lpstr>
      <vt:lpstr>PowerPoint-presentatie</vt:lpstr>
      <vt:lpstr>PowerPoint-presentatie</vt:lpstr>
      <vt:lpstr>PowerPoint-presentatie</vt:lpstr>
      <vt:lpstr>PowerPoint-presentatie</vt:lpstr>
      <vt:lpstr>PowerPoint-presentatie</vt:lpstr>
      <vt:lpstr>Zegen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 b</dc:creator>
  <cp:lastModifiedBy>Mariakerk Vollenhove</cp:lastModifiedBy>
  <cp:revision>2</cp:revision>
  <dcterms:created xsi:type="dcterms:W3CDTF">2025-05-21T12:42:49Z</dcterms:created>
  <dcterms:modified xsi:type="dcterms:W3CDTF">2025-05-23T22:59:27Z</dcterms:modified>
</cp:coreProperties>
</file>