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171" r:id="rId2"/>
    <p:sldId id="1714" r:id="rId3"/>
    <p:sldId id="2902" r:id="rId4"/>
    <p:sldId id="2381" r:id="rId5"/>
    <p:sldId id="2903" r:id="rId6"/>
    <p:sldId id="2407" r:id="rId7"/>
    <p:sldId id="263" r:id="rId8"/>
    <p:sldId id="264" r:id="rId9"/>
    <p:sldId id="266" r:id="rId10"/>
    <p:sldId id="267" r:id="rId11"/>
    <p:sldId id="268" r:id="rId12"/>
    <p:sldId id="265" r:id="rId13"/>
    <p:sldId id="1797" r:id="rId14"/>
    <p:sldId id="2139" r:id="rId15"/>
    <p:sldId id="257" r:id="rId16"/>
    <p:sldId id="294" r:id="rId17"/>
    <p:sldId id="309" r:id="rId18"/>
    <p:sldId id="2141" r:id="rId19"/>
    <p:sldId id="2904" r:id="rId20"/>
    <p:sldId id="2408" r:id="rId21"/>
    <p:sldId id="256" r:id="rId22"/>
    <p:sldId id="2905" r:id="rId23"/>
    <p:sldId id="2906" r:id="rId24"/>
    <p:sldId id="2907" r:id="rId25"/>
    <p:sldId id="2908" r:id="rId26"/>
    <p:sldId id="2909" r:id="rId27"/>
    <p:sldId id="258" r:id="rId28"/>
    <p:sldId id="2910" r:id="rId29"/>
    <p:sldId id="2911" r:id="rId30"/>
    <p:sldId id="2912" r:id="rId31"/>
    <p:sldId id="2913" r:id="rId32"/>
    <p:sldId id="2390" r:id="rId33"/>
    <p:sldId id="2916" r:id="rId34"/>
    <p:sldId id="2409" r:id="rId35"/>
    <p:sldId id="2914" r:id="rId36"/>
    <p:sldId id="2331" r:id="rId37"/>
    <p:sldId id="2918" r:id="rId38"/>
    <p:sldId id="2919" r:id="rId39"/>
    <p:sldId id="2920" r:id="rId40"/>
    <p:sldId id="259" r:id="rId41"/>
    <p:sldId id="260" r:id="rId42"/>
    <p:sldId id="261" r:id="rId43"/>
    <p:sldId id="262" r:id="rId44"/>
    <p:sldId id="2921" r:id="rId45"/>
    <p:sldId id="270" r:id="rId46"/>
    <p:sldId id="269" r:id="rId47"/>
    <p:sldId id="1809" r:id="rId48"/>
    <p:sldId id="2922" r:id="rId49"/>
    <p:sldId id="2915" r:id="rId50"/>
    <p:sldId id="2923" r:id="rId51"/>
    <p:sldId id="2341" r:id="rId52"/>
    <p:sldId id="2348" r:id="rId53"/>
    <p:sldId id="2924" r:id="rId54"/>
    <p:sldId id="2925" r:id="rId55"/>
    <p:sldId id="274" r:id="rId56"/>
    <p:sldId id="275" r:id="rId57"/>
    <p:sldId id="273" r:id="rId58"/>
    <p:sldId id="279" r:id="rId59"/>
    <p:sldId id="2401" r:id="rId60"/>
    <p:sldId id="272" r:id="rId61"/>
    <p:sldId id="2926" r:id="rId62"/>
    <p:sldId id="2927" r:id="rId63"/>
    <p:sldId id="2928" r:id="rId64"/>
    <p:sldId id="276" r:id="rId65"/>
    <p:sldId id="2414" r:id="rId66"/>
    <p:sldId id="2929" r:id="rId67"/>
    <p:sldId id="2369" r:id="rId68"/>
    <p:sldId id="2930" r:id="rId69"/>
    <p:sldId id="2931" r:id="rId70"/>
    <p:sldId id="2932" r:id="rId71"/>
    <p:sldId id="2933" r:id="rId72"/>
    <p:sldId id="1875" r:id="rId73"/>
    <p:sldId id="2195" r:id="rId7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250F620-F02B-3241-A9A8-FC693752212B}">
          <p14:sldIdLst>
            <p14:sldId id="2171"/>
            <p14:sldId id="1714"/>
            <p14:sldId id="2902"/>
            <p14:sldId id="2381"/>
            <p14:sldId id="2903"/>
          </p14:sldIdLst>
        </p14:section>
        <p14:section name="Standaardsectie" id="{5C8E4644-8C1B-4D36-A75E-8A5BF2C1BF62}">
          <p14:sldIdLst>
            <p14:sldId id="2407"/>
            <p14:sldId id="263"/>
            <p14:sldId id="264"/>
            <p14:sldId id="266"/>
            <p14:sldId id="267"/>
            <p14:sldId id="268"/>
            <p14:sldId id="265"/>
            <p14:sldId id="1797"/>
            <p14:sldId id="2139"/>
            <p14:sldId id="257"/>
            <p14:sldId id="294"/>
            <p14:sldId id="309"/>
            <p14:sldId id="2141"/>
            <p14:sldId id="2904"/>
            <p14:sldId id="2408"/>
            <p14:sldId id="256"/>
            <p14:sldId id="2905"/>
            <p14:sldId id="2906"/>
            <p14:sldId id="2907"/>
            <p14:sldId id="2908"/>
            <p14:sldId id="2909"/>
            <p14:sldId id="258"/>
            <p14:sldId id="2910"/>
            <p14:sldId id="2911"/>
            <p14:sldId id="2912"/>
            <p14:sldId id="2913"/>
            <p14:sldId id="2390"/>
            <p14:sldId id="2916"/>
            <p14:sldId id="2409"/>
            <p14:sldId id="2914"/>
            <p14:sldId id="2331"/>
            <p14:sldId id="2918"/>
            <p14:sldId id="2919"/>
            <p14:sldId id="2920"/>
            <p14:sldId id="259"/>
            <p14:sldId id="260"/>
            <p14:sldId id="261"/>
            <p14:sldId id="262"/>
            <p14:sldId id="2921"/>
            <p14:sldId id="270"/>
            <p14:sldId id="269"/>
            <p14:sldId id="1809"/>
            <p14:sldId id="2922"/>
            <p14:sldId id="2915"/>
            <p14:sldId id="2923"/>
            <p14:sldId id="2341"/>
            <p14:sldId id="2348"/>
            <p14:sldId id="2924"/>
            <p14:sldId id="2925"/>
            <p14:sldId id="274"/>
            <p14:sldId id="275"/>
            <p14:sldId id="273"/>
            <p14:sldId id="279"/>
            <p14:sldId id="2401"/>
            <p14:sldId id="272"/>
            <p14:sldId id="2926"/>
            <p14:sldId id="2927"/>
            <p14:sldId id="2928"/>
            <p14:sldId id="276"/>
            <p14:sldId id="2414"/>
            <p14:sldId id="2929"/>
            <p14:sldId id="2369"/>
            <p14:sldId id="2930"/>
            <p14:sldId id="2931"/>
            <p14:sldId id="2932"/>
            <p14:sldId id="2933"/>
            <p14:sldId id="1875"/>
            <p14:sldId id="219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jke Rook" initials="MR" lastIdx="2" clrIdx="0">
    <p:extLst>
      <p:ext uri="{19B8F6BF-5375-455C-9EA6-DF929625EA0E}">
        <p15:presenceInfo xmlns:p15="http://schemas.microsoft.com/office/powerpoint/2012/main" userId="Marijke Roo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48" autoAdjust="0"/>
    <p:restoredTop sz="94660"/>
  </p:normalViewPr>
  <p:slideViewPr>
    <p:cSldViewPr snapToGrid="0">
      <p:cViewPr varScale="1">
        <p:scale>
          <a:sx n="61" d="100"/>
          <a:sy n="61" d="100"/>
        </p:scale>
        <p:origin x="1422"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FFFDE-1184-4E55-8C72-E7FF39AFCB8E}" type="datetimeFigureOut">
              <a:rPr lang="nl-NL" smtClean="0"/>
              <a:t>17-5-2025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174F9-A75B-45F1-AF50-51E88B45B05E}" type="slidenum">
              <a:rPr lang="nl-NL" smtClean="0"/>
              <a:t>‹nr.›</a:t>
            </a:fld>
            <a:endParaRPr lang="nl-NL"/>
          </a:p>
        </p:txBody>
      </p:sp>
    </p:spTree>
    <p:extLst>
      <p:ext uri="{BB962C8B-B14F-4D97-AF65-F5344CB8AC3E}">
        <p14:creationId xmlns:p14="http://schemas.microsoft.com/office/powerpoint/2010/main" val="13019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391636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65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5232F0-C8D7-466C-B281-E6D17E221CAA}" type="slidenum">
              <a:rPr lang="nl-NL" altLang="nl-NL" smtClean="0">
                <a:latin typeface="Times New Roman" panose="02020603050405020304" pitchFamily="18" charset="0"/>
              </a:rPr>
              <a:pPr fontAlgn="base">
                <a:spcBef>
                  <a:spcPct val="0"/>
                </a:spcBef>
                <a:spcAft>
                  <a:spcPct val="0"/>
                </a:spcAft>
              </a:pPr>
              <a:t>60</a:t>
            </a:fld>
            <a:endParaRPr lang="nl-NL" altLang="nl-NL">
              <a:latin typeface="Times New Roman" panose="02020603050405020304" pitchFamily="18" charset="0"/>
            </a:endParaRPr>
          </a:p>
        </p:txBody>
      </p:sp>
    </p:spTree>
    <p:extLst>
      <p:ext uri="{BB962C8B-B14F-4D97-AF65-F5344CB8AC3E}">
        <p14:creationId xmlns:p14="http://schemas.microsoft.com/office/powerpoint/2010/main" val="351375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86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07E48A-703D-4A9A-A7F6-6D9B9DBE2312}" type="slidenum">
              <a:rPr lang="nl-NL" altLang="nl-NL" smtClean="0">
                <a:latin typeface="Times New Roman" panose="02020603050405020304" pitchFamily="18" charset="0"/>
              </a:rPr>
              <a:pPr fontAlgn="base">
                <a:spcBef>
                  <a:spcPct val="0"/>
                </a:spcBef>
                <a:spcAft>
                  <a:spcPct val="0"/>
                </a:spcAft>
              </a:pPr>
              <a:t>61</a:t>
            </a:fld>
            <a:endParaRPr lang="nl-NL" altLang="nl-NL">
              <a:latin typeface="Times New Roman" panose="02020603050405020304" pitchFamily="18" charset="0"/>
            </a:endParaRPr>
          </a:p>
        </p:txBody>
      </p:sp>
    </p:spTree>
    <p:extLst>
      <p:ext uri="{BB962C8B-B14F-4D97-AF65-F5344CB8AC3E}">
        <p14:creationId xmlns:p14="http://schemas.microsoft.com/office/powerpoint/2010/main" val="4149780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06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25D3C1E-2CD0-474C-A146-1FCFD3B9EC1F}" type="slidenum">
              <a:rPr lang="nl-NL" altLang="nl-NL" smtClean="0">
                <a:latin typeface="Times New Roman" panose="02020603050405020304" pitchFamily="18" charset="0"/>
              </a:rPr>
              <a:pPr fontAlgn="base">
                <a:spcBef>
                  <a:spcPct val="0"/>
                </a:spcBef>
                <a:spcAft>
                  <a:spcPct val="0"/>
                </a:spcAft>
              </a:pPr>
              <a:t>62</a:t>
            </a:fld>
            <a:endParaRPr lang="nl-NL" altLang="nl-NL">
              <a:latin typeface="Times New Roman" panose="02020603050405020304" pitchFamily="18" charset="0"/>
            </a:endParaRPr>
          </a:p>
        </p:txBody>
      </p:sp>
    </p:spTree>
    <p:extLst>
      <p:ext uri="{BB962C8B-B14F-4D97-AF65-F5344CB8AC3E}">
        <p14:creationId xmlns:p14="http://schemas.microsoft.com/office/powerpoint/2010/main" val="2125322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27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EA9156-9629-4D64-BF41-168052AFC8FC}" type="slidenum">
              <a:rPr lang="nl-NL" altLang="nl-NL" smtClean="0">
                <a:latin typeface="Times New Roman" panose="02020603050405020304" pitchFamily="18" charset="0"/>
              </a:rPr>
              <a:pPr fontAlgn="base">
                <a:spcBef>
                  <a:spcPct val="0"/>
                </a:spcBef>
                <a:spcAft>
                  <a:spcPct val="0"/>
                </a:spcAft>
              </a:pPr>
              <a:t>63</a:t>
            </a:fld>
            <a:endParaRPr lang="nl-NL" altLang="nl-NL">
              <a:latin typeface="Times New Roman" panose="02020603050405020304" pitchFamily="18" charset="0"/>
            </a:endParaRPr>
          </a:p>
        </p:txBody>
      </p:sp>
    </p:spTree>
    <p:extLst>
      <p:ext uri="{BB962C8B-B14F-4D97-AF65-F5344CB8AC3E}">
        <p14:creationId xmlns:p14="http://schemas.microsoft.com/office/powerpoint/2010/main" val="1217113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47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61EADC-0C08-4FF1-8442-CC3D8554EE26}" type="slidenum">
              <a:rPr lang="nl-NL" altLang="nl-NL" smtClean="0">
                <a:latin typeface="Times New Roman" panose="02020603050405020304" pitchFamily="18" charset="0"/>
              </a:rPr>
              <a:pPr fontAlgn="base">
                <a:spcBef>
                  <a:spcPct val="0"/>
                </a:spcBef>
                <a:spcAft>
                  <a:spcPct val="0"/>
                </a:spcAft>
              </a:pPr>
              <a:t>64</a:t>
            </a:fld>
            <a:endParaRPr lang="nl-NL" altLang="nl-NL">
              <a:latin typeface="Times New Roman" panose="02020603050405020304" pitchFamily="18" charset="0"/>
            </a:endParaRPr>
          </a:p>
        </p:txBody>
      </p:sp>
    </p:spTree>
    <p:extLst>
      <p:ext uri="{BB962C8B-B14F-4D97-AF65-F5344CB8AC3E}">
        <p14:creationId xmlns:p14="http://schemas.microsoft.com/office/powerpoint/2010/main" val="397538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8E660-A339-97CD-23FE-B4E29E5841F1}"/>
            </a:ext>
          </a:extLst>
        </p:cNvPr>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615C3B94-A7C2-A2E8-5F93-32C101CE6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3824EBA9-0565-6571-3572-0F3161E28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a:extLst>
              <a:ext uri="{FF2B5EF4-FFF2-40B4-BE49-F238E27FC236}">
                <a16:creationId xmlns:a16="http://schemas.microsoft.com/office/drawing/2014/main" id="{729CAE5A-E3D4-F567-B6ED-184EEFB6AF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7366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00148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1452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1BF4B9C-7888-278B-A981-9CCED0D31615}"/>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67BC73D6-3D28-6FB5-D9DA-552BB3B452B7}"/>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8569A88B-92DD-358A-91A7-65E9A4B64C15}"/>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a:extLst>
              <a:ext uri="{FF2B5EF4-FFF2-40B4-BE49-F238E27FC236}">
                <a16:creationId xmlns:a16="http://schemas.microsoft.com/office/drawing/2014/main" id="{232B1966-2063-564E-B484-9E5E5081A354}"/>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FCDA1389-2AFB-A7EE-6EB1-F91758810B3E}"/>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908AF63D-DC39-4D81-F66B-964DD9D6B62F}"/>
              </a:ext>
            </a:extLst>
          </p:cNvPr>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60154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a:extLst>
              <a:ext uri="{FF2B5EF4-FFF2-40B4-BE49-F238E27FC236}">
                <a16:creationId xmlns:a16="http://schemas.microsoft.com/office/drawing/2014/main" id="{F2872314-4C87-11D8-D78F-5CAD654E7C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a:extLst>
              <a:ext uri="{FF2B5EF4-FFF2-40B4-BE49-F238E27FC236}">
                <a16:creationId xmlns:a16="http://schemas.microsoft.com/office/drawing/2014/main" id="{F7EF1546-D97A-056F-9FA5-BA0AF0D573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100" name="Tijdelijke aanduiding voor dianummer 3">
            <a:extLst>
              <a:ext uri="{FF2B5EF4-FFF2-40B4-BE49-F238E27FC236}">
                <a16:creationId xmlns:a16="http://schemas.microsoft.com/office/drawing/2014/main" id="{67FA8CB1-89D7-CB2F-3871-91089A11D0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6B0C2B-1841-CC4A-BC99-A52BE897C9B1}" type="slidenum">
              <a:rPr lang="nl-NL" altLang="nl-NL">
                <a:latin typeface="Times New Roman" panose="02020603050405020304" pitchFamily="18" charset="0"/>
              </a:rPr>
              <a:pPr>
                <a:spcBef>
                  <a:spcPct val="0"/>
                </a:spcBef>
              </a:pPr>
              <a:t>7</a:t>
            </a:fld>
            <a:endParaRPr lang="nl-NL" altLang="nl-N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E293230D-B9ED-6177-800F-AC07A12AD5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45D77EC-9955-834C-225B-61A1C6BEC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987C4EB5-53F4-57BB-2434-2C0CF576E5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FE2411-E8FF-6743-A9EE-69E64B57E68B}" type="slidenum">
              <a:rPr lang="nl-NL" altLang="nl-NL">
                <a:latin typeface="Times New Roman" panose="02020603050405020304" pitchFamily="18" charset="0"/>
              </a:rPr>
              <a:pPr>
                <a:spcBef>
                  <a:spcPct val="0"/>
                </a:spcBef>
              </a:pPr>
              <a:t>8</a:t>
            </a:fld>
            <a:endParaRPr lang="nl-NL" altLang="nl-N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71B91E8F-4C8E-158E-5119-708F329A19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a:extLst>
              <a:ext uri="{FF2B5EF4-FFF2-40B4-BE49-F238E27FC236}">
                <a16:creationId xmlns:a16="http://schemas.microsoft.com/office/drawing/2014/main" id="{FE6831AA-FEAB-3717-8FE1-2288A04C89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196" name="Tijdelijke aanduiding voor dianummer 3">
            <a:extLst>
              <a:ext uri="{FF2B5EF4-FFF2-40B4-BE49-F238E27FC236}">
                <a16:creationId xmlns:a16="http://schemas.microsoft.com/office/drawing/2014/main" id="{5E300099-4CA3-72A9-9993-D4B1C1129C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8A02C1-D9DD-8E45-8DDC-A83B2D884A29}" type="slidenum">
              <a:rPr lang="nl-NL" altLang="nl-NL">
                <a:latin typeface="Times New Roman" panose="02020603050405020304" pitchFamily="18" charset="0"/>
              </a:rPr>
              <a:pPr>
                <a:spcBef>
                  <a:spcPct val="0"/>
                </a:spcBef>
              </a:pPr>
              <a:t>9</a:t>
            </a:fld>
            <a:endParaRPr lang="nl-NL" altLang="nl-N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F8693C78-1AD3-DB97-87D0-C8D80D3190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4E7BD9D9-7E00-E747-1A4E-65832E9E96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4" name="Tijdelijke aanduiding voor dianummer 3">
            <a:extLst>
              <a:ext uri="{FF2B5EF4-FFF2-40B4-BE49-F238E27FC236}">
                <a16:creationId xmlns:a16="http://schemas.microsoft.com/office/drawing/2014/main" id="{5E0C8B8D-B3D0-C1CC-51FC-57A942A68B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4F76DC-FD52-0741-B1DC-B92D621416BB}" type="slidenum">
              <a:rPr lang="nl-NL" altLang="nl-NL">
                <a:latin typeface="Times New Roman" panose="02020603050405020304" pitchFamily="18" charset="0"/>
              </a:rPr>
              <a:pPr>
                <a:spcBef>
                  <a:spcPct val="0"/>
                </a:spcBef>
              </a:pPr>
              <a:t>10</a:t>
            </a:fld>
            <a:endParaRPr lang="nl-NL" altLang="nl-N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47F477E4-FC47-AE82-BE20-75C4D49C4D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98AFABA5-AEAF-8231-517B-1B49070F0C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2292" name="Tijdelijke aanduiding voor dianummer 3">
            <a:extLst>
              <a:ext uri="{FF2B5EF4-FFF2-40B4-BE49-F238E27FC236}">
                <a16:creationId xmlns:a16="http://schemas.microsoft.com/office/drawing/2014/main" id="{F897EADE-68AC-78FB-FC16-691D3BE766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442591-708E-4441-AB76-F14142DF6F10}" type="slidenum">
              <a:rPr lang="nl-NL" altLang="nl-NL">
                <a:latin typeface="Times New Roman" panose="02020603050405020304" pitchFamily="18" charset="0"/>
              </a:rPr>
              <a:pPr>
                <a:spcBef>
                  <a:spcPct val="0"/>
                </a:spcBef>
              </a:pPr>
              <a:t>11</a:t>
            </a:fld>
            <a:endParaRPr lang="nl-NL" altLang="nl-N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22BC1BD8-B4E0-FEDC-1740-82889866F8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A354E0BA-B90D-72E0-8D52-F37F30D13D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340" name="Tijdelijke aanduiding voor dianummer 3">
            <a:extLst>
              <a:ext uri="{FF2B5EF4-FFF2-40B4-BE49-F238E27FC236}">
                <a16:creationId xmlns:a16="http://schemas.microsoft.com/office/drawing/2014/main" id="{02A4758E-09A2-AC7D-266F-6F513D8CE1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229CD7-F69A-984B-A403-9020F1B306ED}" type="slidenum">
              <a:rPr lang="nl-NL" altLang="nl-NL">
                <a:latin typeface="Times New Roman" panose="02020603050405020304" pitchFamily="18" charset="0"/>
              </a:rPr>
              <a:pPr>
                <a:spcBef>
                  <a:spcPct val="0"/>
                </a:spcBef>
              </a:pPr>
              <a:t>12</a:t>
            </a:fld>
            <a:endParaRPr lang="nl-NL" altLang="nl-N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17-5-2025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402356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17-5-2025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97027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17-5-2025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094139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17-5-2025</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36153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17-5-2025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15377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8088362-2D43-459B-B031-E1F5828D52E3}" type="datetimeFigureOut">
              <a:rPr lang="nl-NL" smtClean="0"/>
              <a:t>17-5-2025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60402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8088362-2D43-459B-B031-E1F5828D52E3}" type="datetimeFigureOut">
              <a:rPr lang="nl-NL" smtClean="0"/>
              <a:t>17-5-2025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56674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8088362-2D43-459B-B031-E1F5828D52E3}" type="datetimeFigureOut">
              <a:rPr lang="nl-NL" smtClean="0"/>
              <a:t>17-5-2025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39637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8088362-2D43-459B-B031-E1F5828D52E3}" type="datetimeFigureOut">
              <a:rPr lang="nl-NL" smtClean="0"/>
              <a:t>17-5-2025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05315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88362-2D43-459B-B031-E1F5828D52E3}" type="datetimeFigureOut">
              <a:rPr lang="nl-NL" smtClean="0"/>
              <a:t>17-5-2025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91199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8088362-2D43-459B-B031-E1F5828D52E3}" type="datetimeFigureOut">
              <a:rPr lang="nl-NL" smtClean="0"/>
              <a:t>17-5-2025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67517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8088362-2D43-459B-B031-E1F5828D52E3}" type="datetimeFigureOut">
              <a:rPr lang="nl-NL" smtClean="0"/>
              <a:t>17-5-2025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92498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88362-2D43-459B-B031-E1F5828D52E3}" type="datetimeFigureOut">
              <a:rPr lang="nl-NL" smtClean="0"/>
              <a:t>17-5-2025</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1789D-8F5D-4A23-A59B-F16B3AE22FC9}" type="slidenum">
              <a:rPr lang="nl-NL" smtClean="0"/>
              <a:t>‹nr.›</a:t>
            </a:fld>
            <a:endParaRPr lang="nl-NL"/>
          </a:p>
        </p:txBody>
      </p:sp>
    </p:spTree>
    <p:extLst>
      <p:ext uri="{BB962C8B-B14F-4D97-AF65-F5344CB8AC3E}">
        <p14:creationId xmlns:p14="http://schemas.microsoft.com/office/powerpoint/2010/main" val="2311538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nickmonshouwerhu.blogspot.com/2015/11/muziekles-een-lied-aanleren.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Arc 205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61" name="Freeform: Shape 206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Shape 80"/>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497" y="253778"/>
            <a:ext cx="2524300" cy="63504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Shape 79"/>
          <p:cNvSpPr txBox="1">
            <a:spLocks noChangeArrowheads="1"/>
          </p:cNvSpPr>
          <p:nvPr/>
        </p:nvSpPr>
        <p:spPr bwMode="auto">
          <a:xfrm>
            <a:off x="2526164" y="748296"/>
            <a:ext cx="6617836" cy="536140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914400" lvl="2" indent="0" eaLnBrk="1" hangingPunct="1">
              <a:spcBef>
                <a:spcPct val="0"/>
              </a:spcBef>
              <a:buClr>
                <a:srgbClr val="000000"/>
              </a:buClr>
              <a:buSzPct val="25000"/>
              <a:buNone/>
            </a:pPr>
            <a:r>
              <a:rPr lang="en-US" altLang="nl-NL" sz="3200" b="1" dirty="0">
                <a:latin typeface="+mn-lt"/>
                <a:ea typeface="+mn-ea"/>
                <a:sym typeface="Calibri" pitchFamily="34" charset="0"/>
              </a:rPr>
              <a:t>Welkom</a:t>
            </a:r>
            <a:br>
              <a:rPr lang="en-US" altLang="nl-NL" sz="2000" b="1" dirty="0">
                <a:solidFill>
                  <a:schemeClr val="bg1">
                    <a:lumMod val="50000"/>
                  </a:schemeClr>
                </a:solidFill>
                <a:latin typeface="+mn-lt"/>
                <a:ea typeface="+mn-ea"/>
                <a:sym typeface="Calibri" pitchFamily="34" charset="0"/>
              </a:rPr>
            </a:br>
            <a:endParaRPr lang="en-US" altLang="nl-NL" sz="2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Voorganger</a:t>
            </a:r>
            <a:r>
              <a:rPr lang="en-US" altLang="nl-NL" sz="2800" b="1" dirty="0">
                <a:latin typeface="+mn-lt"/>
                <a:ea typeface="+mn-ea"/>
                <a:sym typeface="Calibri" pitchFamily="34" charset="0"/>
              </a:rPr>
              <a:t>:</a:t>
            </a:r>
            <a:br>
              <a:rPr lang="en-US" altLang="nl-NL" sz="2800" b="1" dirty="0">
                <a:latin typeface="+mn-lt"/>
                <a:ea typeface="+mn-ea"/>
                <a:sym typeface="Calibri" pitchFamily="34" charset="0"/>
              </a:rPr>
            </a:br>
            <a:r>
              <a:rPr lang="en-US" altLang="nl-NL" sz="2800" dirty="0">
                <a:latin typeface="+mn-lt"/>
                <a:ea typeface="+mn-ea"/>
                <a:sym typeface="Calibri" pitchFamily="34" charset="0"/>
              </a:rPr>
              <a:t>Ds. </a:t>
            </a:r>
            <a:r>
              <a:rPr lang="en-US" altLang="nl-NL" sz="2800" dirty="0" err="1">
                <a:latin typeface="+mn-lt"/>
                <a:ea typeface="+mn-ea"/>
                <a:sym typeface="Calibri" pitchFamily="34" charset="0"/>
              </a:rPr>
              <a:t>Douwe</a:t>
            </a:r>
            <a:r>
              <a:rPr lang="en-US" altLang="nl-NL" sz="2800" dirty="0">
                <a:latin typeface="+mn-lt"/>
                <a:ea typeface="+mn-ea"/>
                <a:sym typeface="Calibri" pitchFamily="34" charset="0"/>
              </a:rPr>
              <a:t> </a:t>
            </a:r>
            <a:r>
              <a:rPr lang="en-US" altLang="nl-NL" sz="2800" dirty="0" err="1">
                <a:latin typeface="+mn-lt"/>
                <a:ea typeface="+mn-ea"/>
                <a:sym typeface="Calibri" pitchFamily="34" charset="0"/>
              </a:rPr>
              <a:t>Wijmenga</a:t>
            </a:r>
            <a:endParaRPr lang="en-US" altLang="nl-NL" sz="2800"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Ouderling</a:t>
            </a:r>
            <a:r>
              <a:rPr lang="en-US" altLang="nl-NL" sz="2800" b="1" dirty="0">
                <a:latin typeface="+mn-lt"/>
                <a:ea typeface="+mn-ea"/>
                <a:sym typeface="Calibri" pitchFamily="34" charset="0"/>
              </a:rPr>
              <a:t> van </a:t>
            </a:r>
            <a:r>
              <a:rPr lang="en-US" altLang="nl-NL" sz="2800" b="1" dirty="0" err="1">
                <a:latin typeface="+mn-lt"/>
                <a:ea typeface="+mn-ea"/>
                <a:sym typeface="Calibri" pitchFamily="34" charset="0"/>
              </a:rPr>
              <a:t>dienst</a:t>
            </a:r>
            <a:r>
              <a:rPr lang="en-US" altLang="nl-NL" sz="2800" b="1" dirty="0">
                <a:latin typeface="+mn-lt"/>
                <a:ea typeface="+mn-ea"/>
                <a:sym typeface="Calibri" pitchFamily="34" charset="0"/>
              </a:rPr>
              <a:t>: </a:t>
            </a:r>
            <a:br>
              <a:rPr lang="en-US" altLang="nl-NL" sz="2800" b="1" dirty="0">
                <a:latin typeface="+mn-lt"/>
                <a:ea typeface="+mn-ea"/>
                <a:sym typeface="Calibri" pitchFamily="34" charset="0"/>
              </a:rPr>
            </a:br>
            <a:r>
              <a:rPr lang="en-US" altLang="nl-NL" sz="2800" dirty="0">
                <a:latin typeface="+mn-lt"/>
                <a:ea typeface="+mn-ea"/>
                <a:sym typeface="Calibri" pitchFamily="34" charset="0"/>
              </a:rPr>
              <a:t>Esther </a:t>
            </a:r>
            <a:r>
              <a:rPr lang="en-US" altLang="nl-NL" sz="2800" dirty="0" err="1">
                <a:latin typeface="+mn-lt"/>
                <a:ea typeface="+mn-ea"/>
                <a:sym typeface="Calibri" pitchFamily="34" charset="0"/>
              </a:rPr>
              <a:t>Haasjes</a:t>
            </a:r>
            <a:endParaRPr lang="en-US" altLang="nl-NL" sz="2800" b="1"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Muziek</a:t>
            </a:r>
            <a:r>
              <a:rPr lang="en-US" altLang="nl-NL" sz="2800" b="1" dirty="0">
                <a:latin typeface="+mn-lt"/>
                <a:ea typeface="+mn-ea"/>
                <a:sym typeface="Calibri" pitchFamily="34" charset="0"/>
              </a:rPr>
              <a:t>:</a:t>
            </a:r>
            <a:br>
              <a:rPr lang="en-US" altLang="nl-NL" sz="2800" b="1" dirty="0">
                <a:latin typeface="+mn-lt"/>
                <a:ea typeface="+mn-ea"/>
                <a:sym typeface="Calibri" pitchFamily="34" charset="0"/>
              </a:rPr>
            </a:br>
            <a:r>
              <a:rPr lang="en-US" altLang="nl-NL" sz="2800" dirty="0">
                <a:latin typeface="+mn-lt"/>
                <a:ea typeface="+mn-ea"/>
                <a:sym typeface="Calibri" pitchFamily="34" charset="0"/>
              </a:rPr>
              <a:t>Johan </a:t>
            </a:r>
            <a:r>
              <a:rPr lang="en-US" altLang="nl-NL" sz="2800" dirty="0" err="1">
                <a:latin typeface="+mn-lt"/>
                <a:ea typeface="+mn-ea"/>
                <a:sym typeface="Calibri" pitchFamily="34" charset="0"/>
              </a:rPr>
              <a:t>Bredewout</a:t>
            </a:r>
            <a:endParaRPr lang="en-US" altLang="nl-NL" sz="2800" b="1"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Bijbellezing</a:t>
            </a:r>
            <a:r>
              <a:rPr lang="en-US" altLang="nl-NL" sz="2800" b="1" dirty="0">
                <a:latin typeface="+mn-lt"/>
                <a:ea typeface="+mn-ea"/>
                <a:sym typeface="Calibri" pitchFamily="34" charset="0"/>
              </a:rPr>
              <a:t>:</a:t>
            </a:r>
          </a:p>
          <a:p>
            <a:pPr marL="914400" lvl="2" indent="0" eaLnBrk="1" hangingPunct="1">
              <a:spcBef>
                <a:spcPct val="0"/>
              </a:spcBef>
              <a:buClr>
                <a:srgbClr val="000000"/>
              </a:buClr>
              <a:buSzPct val="25000"/>
              <a:buNone/>
            </a:pPr>
            <a:r>
              <a:rPr lang="en-US" altLang="nl-NL" sz="2800" dirty="0" err="1">
                <a:latin typeface="+mn-lt"/>
                <a:ea typeface="+mn-ea"/>
                <a:sym typeface="Calibri" pitchFamily="34" charset="0"/>
              </a:rPr>
              <a:t>Openbarig</a:t>
            </a:r>
            <a:r>
              <a:rPr lang="en-US" altLang="nl-NL" sz="2800" dirty="0">
                <a:latin typeface="+mn-lt"/>
                <a:ea typeface="+mn-ea"/>
                <a:sym typeface="Calibri" pitchFamily="34" charset="0"/>
              </a:rPr>
              <a:t> 19 </a:t>
            </a:r>
            <a:r>
              <a:rPr lang="en-US" altLang="nl-NL" sz="2800" dirty="0" err="1">
                <a:latin typeface="+mn-lt"/>
                <a:ea typeface="+mn-ea"/>
                <a:sym typeface="Calibri" pitchFamily="34" charset="0"/>
              </a:rPr>
              <a:t>vers</a:t>
            </a:r>
            <a:r>
              <a:rPr lang="en-US" altLang="nl-NL" sz="2800" dirty="0">
                <a:latin typeface="+mn-lt"/>
                <a:ea typeface="+mn-ea"/>
                <a:sym typeface="Calibri" pitchFamily="34" charset="0"/>
              </a:rPr>
              <a:t> 1-10</a:t>
            </a:r>
          </a:p>
        </p:txBody>
      </p:sp>
      <p:pic>
        <p:nvPicPr>
          <p:cNvPr id="1026" name="Picture 2" descr="Hier worden opnames gemaakt sticker - Diverse Stickers">
            <a:extLst>
              <a:ext uri="{FF2B5EF4-FFF2-40B4-BE49-F238E27FC236}">
                <a16:creationId xmlns:a16="http://schemas.microsoft.com/office/drawing/2014/main" id="{C0B042E3-D835-62B1-8AFE-4F1D29B326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76" t="20952" r="20784" b="20000"/>
          <a:stretch/>
        </p:blipFill>
        <p:spPr bwMode="auto">
          <a:xfrm>
            <a:off x="7780295" y="5169132"/>
            <a:ext cx="1242416" cy="1248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Kerk van Rozendaal - Kerkdienst volgen">
            <a:extLst>
              <a:ext uri="{FF2B5EF4-FFF2-40B4-BE49-F238E27FC236}">
                <a16:creationId xmlns:a16="http://schemas.microsoft.com/office/drawing/2014/main" id="{C3A55E9A-B4DE-9E73-F625-EEEC77EA94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384181"/>
            <a:ext cx="2385158" cy="37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20937"/>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4E1B703A-9AC6-41F9-260F-842A7E220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990600"/>
            <a:ext cx="83915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7FF3701D-C22B-5831-79A5-2B16C6806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976313"/>
            <a:ext cx="8391525"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68F6C227-3CB0-D572-15E4-FF0B081D4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1000125"/>
            <a:ext cx="83915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500" b="1" dirty="0">
                <a:latin typeface="+mn-lt"/>
              </a:rPr>
              <a:t>Welkom en mededelingen</a:t>
            </a:r>
          </a:p>
        </p:txBody>
      </p:sp>
    </p:spTree>
    <p:extLst>
      <p:ext uri="{BB962C8B-B14F-4D97-AF65-F5344CB8AC3E}">
        <p14:creationId xmlns:p14="http://schemas.microsoft.com/office/powerpoint/2010/main" val="1463969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1325563"/>
          </a:xfrm>
        </p:spPr>
        <p:txBody>
          <a:bodyPr>
            <a:noAutofit/>
          </a:bodyPr>
          <a:lstStyle/>
          <a:p>
            <a:r>
              <a:rPr lang="nl-NL" sz="4500" b="1" dirty="0">
                <a:latin typeface="+mn-lt"/>
              </a:rPr>
              <a:t>Intochtslied Psalm 34: 1 en 9</a:t>
            </a:r>
            <a:br>
              <a:rPr lang="nl-NL" sz="4500" b="1" dirty="0">
                <a:latin typeface="+mn-lt"/>
              </a:rPr>
            </a:br>
            <a:r>
              <a:rPr lang="nl-NL" sz="4500" b="1" dirty="0">
                <a:solidFill>
                  <a:schemeClr val="bg1">
                    <a:lumMod val="50000"/>
                  </a:schemeClr>
                </a:solidFill>
                <a:latin typeface="+mn-lt"/>
              </a:rPr>
              <a:t>Ik loof de Heer altijd</a:t>
            </a:r>
          </a:p>
        </p:txBody>
      </p:sp>
    </p:spTree>
    <p:extLst>
      <p:ext uri="{BB962C8B-B14F-4D97-AF65-F5344CB8AC3E}">
        <p14:creationId xmlns:p14="http://schemas.microsoft.com/office/powerpoint/2010/main" val="3512918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89B343C-822C-4E44-A429-E894A0F08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34</a:t>
            </a:r>
          </a:p>
        </p:txBody>
      </p:sp>
    </p:spTree>
    <p:extLst>
      <p:ext uri="{BB962C8B-B14F-4D97-AF65-F5344CB8AC3E}">
        <p14:creationId xmlns:p14="http://schemas.microsoft.com/office/powerpoint/2010/main" val="354408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8233416-A8B6-4858-963E-1607046FE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5902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3CE182E-5388-49D8-B068-544D447F8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975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500" b="1" dirty="0">
                <a:latin typeface="+mn-lt"/>
              </a:rPr>
              <a:t>Stil gebed, votum en groet</a:t>
            </a:r>
          </a:p>
        </p:txBody>
      </p:sp>
    </p:spTree>
    <p:extLst>
      <p:ext uri="{BB962C8B-B14F-4D97-AF65-F5344CB8AC3E}">
        <p14:creationId xmlns:p14="http://schemas.microsoft.com/office/powerpoint/2010/main" val="383180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5DC36-A937-E89B-9516-87C9FED415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63652B-1984-E193-771E-64D2D257E755}"/>
              </a:ext>
            </a:extLst>
          </p:cNvPr>
          <p:cNvSpPr>
            <a:spLocks noGrp="1"/>
          </p:cNvSpPr>
          <p:nvPr>
            <p:ph type="title"/>
          </p:nvPr>
        </p:nvSpPr>
        <p:spPr/>
        <p:txBody>
          <a:bodyPr>
            <a:normAutofit/>
          </a:bodyPr>
          <a:lstStyle/>
          <a:p>
            <a:r>
              <a:rPr lang="nl-NL" sz="4500" b="1" dirty="0">
                <a:latin typeface="+mn-lt"/>
              </a:rPr>
              <a:t>Inleidende woorden</a:t>
            </a:r>
          </a:p>
        </p:txBody>
      </p:sp>
    </p:spTree>
    <p:extLst>
      <p:ext uri="{BB962C8B-B14F-4D97-AF65-F5344CB8AC3E}">
        <p14:creationId xmlns:p14="http://schemas.microsoft.com/office/powerpoint/2010/main" val="201550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7184571" y="4898571"/>
            <a:ext cx="2010799" cy="2010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4568289"/>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ea typeface="ＭＳ Ｐゴシック" panose="020B0600070205080204" pitchFamily="34" charset="-128"/>
              </a:rPr>
              <a:t>De 1</a:t>
            </a:r>
            <a:r>
              <a:rPr lang="nl-NL" altLang="nl-NL" sz="3600" baseline="30000" dirty="0">
                <a:ea typeface="ＭＳ Ｐゴシック" panose="020B0600070205080204" pitchFamily="34" charset="-128"/>
              </a:rPr>
              <a:t>e</a:t>
            </a:r>
            <a:r>
              <a:rPr lang="nl-NL" altLang="nl-NL" sz="3600" dirty="0">
                <a:ea typeface="ＭＳ Ｐゴシック" panose="020B0600070205080204" pitchFamily="34" charset="-128"/>
              </a:rPr>
              <a:t> collecte is bestemd voor Kerk in Actie. </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onderhoud van dit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kunt u thuis of in 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955352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FF76E-DE2F-DC7F-E8A7-54857A34F5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760E58A-039D-CADD-A281-E740E7FECE6C}"/>
              </a:ext>
            </a:extLst>
          </p:cNvPr>
          <p:cNvSpPr>
            <a:spLocks noGrp="1"/>
          </p:cNvSpPr>
          <p:nvPr>
            <p:ph type="title"/>
          </p:nvPr>
        </p:nvSpPr>
        <p:spPr>
          <a:xfrm>
            <a:off x="628650" y="365126"/>
            <a:ext cx="8515350" cy="1325563"/>
          </a:xfrm>
        </p:spPr>
        <p:txBody>
          <a:bodyPr>
            <a:noAutofit/>
          </a:bodyPr>
          <a:lstStyle/>
          <a:p>
            <a:r>
              <a:rPr lang="nl-NL" sz="4500" b="1" dirty="0">
                <a:latin typeface="+mn-lt"/>
              </a:rPr>
              <a:t>Gezongen gebed Lied 836</a:t>
            </a:r>
            <a:br>
              <a:rPr lang="nl-NL" sz="4500" b="1" dirty="0">
                <a:latin typeface="+mn-lt"/>
              </a:rPr>
            </a:br>
            <a:r>
              <a:rPr lang="nl-NL" sz="4500" b="1" dirty="0">
                <a:solidFill>
                  <a:schemeClr val="bg1">
                    <a:lumMod val="50000"/>
                  </a:schemeClr>
                </a:solidFill>
                <a:latin typeface="+mn-lt"/>
              </a:rPr>
              <a:t>O Heer, die onze Vader zijt</a:t>
            </a:r>
          </a:p>
        </p:txBody>
      </p:sp>
    </p:spTree>
    <p:extLst>
      <p:ext uri="{BB962C8B-B14F-4D97-AF65-F5344CB8AC3E}">
        <p14:creationId xmlns:p14="http://schemas.microsoft.com/office/powerpoint/2010/main" val="948526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580913" y="311972"/>
            <a:ext cx="3582296" cy="523220"/>
          </a:xfrm>
          <a:prstGeom prst="rect">
            <a:avLst/>
          </a:prstGeom>
          <a:noFill/>
        </p:spPr>
        <p:txBody>
          <a:bodyPr wrap="square" rtlCol="0">
            <a:spAutoFit/>
          </a:bodyPr>
          <a:lstStyle/>
          <a:p>
            <a:r>
              <a:rPr lang="nl-NL" sz="2800" b="1" dirty="0"/>
              <a:t>NLB 836</a:t>
            </a:r>
          </a:p>
        </p:txBody>
      </p:sp>
    </p:spTree>
    <p:extLst>
      <p:ext uri="{BB962C8B-B14F-4D97-AF65-F5344CB8AC3E}">
        <p14:creationId xmlns:p14="http://schemas.microsoft.com/office/powerpoint/2010/main" val="1856762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363" y="-126466"/>
            <a:ext cx="8404573" cy="7204998"/>
          </a:xfrm>
        </p:spPr>
      </p:pic>
    </p:spTree>
    <p:extLst>
      <p:ext uri="{BB962C8B-B14F-4D97-AF65-F5344CB8AC3E}">
        <p14:creationId xmlns:p14="http://schemas.microsoft.com/office/powerpoint/2010/main" val="1007715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7999"/>
          </a:xfrm>
        </p:spPr>
      </p:pic>
    </p:spTree>
    <p:extLst>
      <p:ext uri="{BB962C8B-B14F-4D97-AF65-F5344CB8AC3E}">
        <p14:creationId xmlns:p14="http://schemas.microsoft.com/office/powerpoint/2010/main" val="213533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3920" y="53724"/>
            <a:ext cx="8164320" cy="6123240"/>
          </a:xfrm>
        </p:spPr>
      </p:pic>
    </p:spTree>
    <p:extLst>
      <p:ext uri="{BB962C8B-B14F-4D97-AF65-F5344CB8AC3E}">
        <p14:creationId xmlns:p14="http://schemas.microsoft.com/office/powerpoint/2010/main" val="4088424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514" y="0"/>
            <a:ext cx="8985486" cy="6858000"/>
          </a:xfrm>
        </p:spPr>
      </p:pic>
    </p:spTree>
    <p:extLst>
      <p:ext uri="{BB962C8B-B14F-4D97-AF65-F5344CB8AC3E}">
        <p14:creationId xmlns:p14="http://schemas.microsoft.com/office/powerpoint/2010/main" val="331136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 y="293921"/>
            <a:ext cx="8961119" cy="5883042"/>
          </a:xfrm>
        </p:spPr>
      </p:pic>
    </p:spTree>
    <p:extLst>
      <p:ext uri="{BB962C8B-B14F-4D97-AF65-F5344CB8AC3E}">
        <p14:creationId xmlns:p14="http://schemas.microsoft.com/office/powerpoint/2010/main" val="51498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796" y="0"/>
            <a:ext cx="8680687" cy="6858000"/>
          </a:xfrm>
        </p:spPr>
      </p:pic>
    </p:spTree>
    <p:extLst>
      <p:ext uri="{BB962C8B-B14F-4D97-AF65-F5344CB8AC3E}">
        <p14:creationId xmlns:p14="http://schemas.microsoft.com/office/powerpoint/2010/main" val="3954035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292" y="0"/>
            <a:ext cx="8386644" cy="6289983"/>
          </a:xfrm>
        </p:spPr>
      </p:pic>
    </p:spTree>
    <p:extLst>
      <p:ext uri="{BB962C8B-B14F-4D97-AF65-F5344CB8AC3E}">
        <p14:creationId xmlns:p14="http://schemas.microsoft.com/office/powerpoint/2010/main" val="2806838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644" y="0"/>
            <a:ext cx="8809779" cy="6858000"/>
          </a:xfrm>
        </p:spPr>
      </p:pic>
    </p:spTree>
    <p:extLst>
      <p:ext uri="{BB962C8B-B14F-4D97-AF65-F5344CB8AC3E}">
        <p14:creationId xmlns:p14="http://schemas.microsoft.com/office/powerpoint/2010/main" val="20884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8E6FA-5270-4AE0-B86D-2017FE1281A2}"/>
              </a:ext>
            </a:extLst>
          </p:cNvPr>
          <p:cNvSpPr>
            <a:spLocks noGrp="1"/>
          </p:cNvSpPr>
          <p:nvPr>
            <p:ph type="title"/>
          </p:nvPr>
        </p:nvSpPr>
        <p:spPr>
          <a:xfrm>
            <a:off x="628650" y="365126"/>
            <a:ext cx="7886700" cy="682439"/>
          </a:xfrm>
        </p:spPr>
        <p:txBody>
          <a:bodyPr>
            <a:noAutofit/>
          </a:bodyPr>
          <a:lstStyle/>
          <a:p>
            <a:pPr algn="ctr"/>
            <a:r>
              <a:rPr lang="nl-NL" sz="3500" b="1" dirty="0">
                <a:latin typeface="+mn-lt"/>
              </a:rPr>
              <a:t>Zangdienst “Zingen verbindt”</a:t>
            </a:r>
          </a:p>
        </p:txBody>
      </p:sp>
      <p:sp>
        <p:nvSpPr>
          <p:cNvPr id="3" name="Tijdelijke aanduiding voor inhoud 2">
            <a:extLst>
              <a:ext uri="{FF2B5EF4-FFF2-40B4-BE49-F238E27FC236}">
                <a16:creationId xmlns:a16="http://schemas.microsoft.com/office/drawing/2014/main" id="{6D346363-9B4E-409A-A16C-1A0492AEE9F3}"/>
              </a:ext>
            </a:extLst>
          </p:cNvPr>
          <p:cNvSpPr>
            <a:spLocks noGrp="1"/>
          </p:cNvSpPr>
          <p:nvPr>
            <p:ph idx="1"/>
          </p:nvPr>
        </p:nvSpPr>
        <p:spPr>
          <a:xfrm>
            <a:off x="214313" y="1047566"/>
            <a:ext cx="8772525" cy="5129398"/>
          </a:xfrm>
        </p:spPr>
        <p:txBody>
          <a:bodyPr>
            <a:noAutofit/>
          </a:bodyPr>
          <a:lstStyle/>
          <a:p>
            <a:pPr marL="0" indent="0" algn="ctr">
              <a:buNone/>
            </a:pPr>
            <a:r>
              <a:rPr lang="nl-NL" sz="3000" dirty="0"/>
              <a:t>Vanavond is er weer een zangdienst in de Mariakerk, Bisschopstraat 32, </a:t>
            </a:r>
            <a:r>
              <a:rPr lang="nl-NL" sz="3000" b="1" u="sng" dirty="0"/>
              <a:t>om 19.00 </a:t>
            </a:r>
            <a:r>
              <a:rPr lang="nl-NL" sz="3000" dirty="0"/>
              <a:t>uur in Vollenhove. Kerk open vanaf 18.30 uur. Vind jij het fijn om te zingen? Kom dan naar deze samenzangavond met bekende liederen. </a:t>
            </a:r>
            <a:r>
              <a:rPr lang="nl-NL" sz="3000" b="1" dirty="0"/>
              <a:t>Samen zingen, ‘verbindt ons met elkaar’. </a:t>
            </a:r>
            <a:r>
              <a:rPr lang="nl-NL" sz="3000" dirty="0"/>
              <a:t>Er worden opwekkingsliederen, psalmen, gezangen, evangelische liedbundel, en Johannes de Heer liederen  gezongen. Er is ook ruimte voor bezinning en persoonlijk gebed. Tijdens de dienst is er een collecte,</a:t>
            </a:r>
          </a:p>
          <a:p>
            <a:pPr algn="ctr"/>
            <a:endParaRPr lang="nl-NL" sz="3000" dirty="0"/>
          </a:p>
        </p:txBody>
      </p:sp>
      <p:pic>
        <p:nvPicPr>
          <p:cNvPr id="4" name="Afbeelding 3">
            <a:extLst>
              <a:ext uri="{FF2B5EF4-FFF2-40B4-BE49-F238E27FC236}">
                <a16:creationId xmlns:a16="http://schemas.microsoft.com/office/drawing/2014/main" id="{05A73596-D17D-4C6C-B3C5-FD2A7F961D3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419"/>
          <a:stretch>
            <a:fillRect/>
          </a:stretch>
        </p:blipFill>
        <p:spPr>
          <a:xfrm>
            <a:off x="6057900" y="5007980"/>
            <a:ext cx="2649907" cy="1777404"/>
          </a:xfrm>
          <a:prstGeom prst="rect">
            <a:avLst/>
          </a:prstGeom>
        </p:spPr>
      </p:pic>
    </p:spTree>
    <p:extLst>
      <p:ext uri="{BB962C8B-B14F-4D97-AF65-F5344CB8AC3E}">
        <p14:creationId xmlns:p14="http://schemas.microsoft.com/office/powerpoint/2010/main" val="3003034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926" y="0"/>
            <a:ext cx="8623313" cy="6467485"/>
          </a:xfrm>
        </p:spPr>
      </p:pic>
    </p:spTree>
    <p:extLst>
      <p:ext uri="{BB962C8B-B14F-4D97-AF65-F5344CB8AC3E}">
        <p14:creationId xmlns:p14="http://schemas.microsoft.com/office/powerpoint/2010/main" val="4115100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285D8-CE38-F68A-1FEC-16D70E4AE0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03BD2F-DFCC-ED9E-E157-26AEA5EC4BFA}"/>
              </a:ext>
            </a:extLst>
          </p:cNvPr>
          <p:cNvSpPr>
            <a:spLocks noGrp="1"/>
          </p:cNvSpPr>
          <p:nvPr>
            <p:ph type="title"/>
          </p:nvPr>
        </p:nvSpPr>
        <p:spPr>
          <a:xfrm>
            <a:off x="628650" y="365126"/>
            <a:ext cx="8515350" cy="1325563"/>
          </a:xfrm>
        </p:spPr>
        <p:txBody>
          <a:bodyPr>
            <a:noAutofit/>
          </a:bodyPr>
          <a:lstStyle/>
          <a:p>
            <a:r>
              <a:rPr lang="nl-NL" sz="4500" b="1" dirty="0">
                <a:latin typeface="+mn-lt"/>
              </a:rPr>
              <a:t>Woorden voor onderweg</a:t>
            </a:r>
            <a:br>
              <a:rPr lang="nl-NL" sz="4500" b="1" dirty="0">
                <a:latin typeface="+mn-lt"/>
              </a:rPr>
            </a:br>
            <a:r>
              <a:rPr lang="nl-NL" sz="4500" b="1" dirty="0">
                <a:solidFill>
                  <a:schemeClr val="bg1">
                    <a:lumMod val="50000"/>
                  </a:schemeClr>
                </a:solidFill>
                <a:latin typeface="+mn-lt"/>
              </a:rPr>
              <a:t>Johannes 13: 31-35</a:t>
            </a:r>
          </a:p>
        </p:txBody>
      </p:sp>
    </p:spTree>
    <p:extLst>
      <p:ext uri="{BB962C8B-B14F-4D97-AF65-F5344CB8AC3E}">
        <p14:creationId xmlns:p14="http://schemas.microsoft.com/office/powerpoint/2010/main" val="3144809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FC89E-0331-BD95-1A80-97802CB51F4B}"/>
            </a:ext>
          </a:extLst>
        </p:cNvPr>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0ACD8930-2080-3D29-214E-2C156FC7360D}"/>
              </a:ext>
            </a:extLst>
          </p:cNvPr>
          <p:cNvSpPr txBox="1">
            <a:spLocks/>
          </p:cNvSpPr>
          <p:nvPr/>
        </p:nvSpPr>
        <p:spPr>
          <a:xfrm>
            <a:off x="437307" y="684386"/>
            <a:ext cx="8269386" cy="5489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500" b="1" dirty="0"/>
              <a:t>Jezus is de weg naar de Vader</a:t>
            </a:r>
          </a:p>
          <a:p>
            <a:pPr marL="0" indent="0" algn="just">
              <a:buNone/>
            </a:pPr>
            <a:r>
              <a:rPr lang="nl-NL" sz="3500" baseline="-25000" dirty="0"/>
              <a:t>31</a:t>
            </a:r>
            <a:r>
              <a:rPr lang="nl-NL" sz="3500" dirty="0"/>
              <a:t>Toen hij weg was zei Jezus: ‘Nu is de grootheid van de Mensenzoon zichtbaar geworden, en door Hem de grootheid van God. </a:t>
            </a:r>
            <a:r>
              <a:rPr lang="nl-NL" sz="3500" baseline="-25000" dirty="0"/>
              <a:t>32</a:t>
            </a:r>
            <a:r>
              <a:rPr lang="nl-NL" sz="3500" dirty="0"/>
              <a:t>Als Gods grootheid door Hem zichtbaar geworden is, zal God Hem ook in die grootheid laten delen, nu onmiddellijk. </a:t>
            </a:r>
            <a:r>
              <a:rPr lang="nl-NL" sz="3500" baseline="-25000" dirty="0"/>
              <a:t>33</a:t>
            </a:r>
            <a:r>
              <a:rPr lang="nl-NL" sz="3500" dirty="0"/>
              <a:t>Kinderen, Ik blijf nog maar een korte tijd bij jullie. Jullie zullen Me zoeken, maar wat Ik tegen de Joden gezegd heb, zeg Ik nu ook tegen jullie:</a:t>
            </a:r>
            <a:endParaRPr lang="nl-NL" sz="3500" dirty="0">
              <a:effectLst/>
            </a:endParaRPr>
          </a:p>
        </p:txBody>
      </p:sp>
    </p:spTree>
    <p:extLst>
      <p:ext uri="{BB962C8B-B14F-4D97-AF65-F5344CB8AC3E}">
        <p14:creationId xmlns:p14="http://schemas.microsoft.com/office/powerpoint/2010/main" val="2623453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61C3F-AEA7-6D07-1FDA-15727E5E2A47}"/>
            </a:ext>
          </a:extLst>
        </p:cNvPr>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BC868A4A-DB34-6FE2-A877-CDFD9AAF1905}"/>
              </a:ext>
            </a:extLst>
          </p:cNvPr>
          <p:cNvSpPr txBox="1">
            <a:spLocks/>
          </p:cNvSpPr>
          <p:nvPr/>
        </p:nvSpPr>
        <p:spPr>
          <a:xfrm>
            <a:off x="437307" y="1925984"/>
            <a:ext cx="8269386" cy="30060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3500" dirty="0"/>
              <a:t>“Waar Ik heen ga, daar kunnen jullie niet komen.” </a:t>
            </a:r>
            <a:r>
              <a:rPr lang="nl-NL" sz="3500" baseline="-25000" dirty="0"/>
              <a:t>34</a:t>
            </a:r>
            <a:r>
              <a:rPr lang="nl-NL" sz="3500" dirty="0"/>
              <a:t>Ik geef jullie een nieuw gebod: heb elkaar lief. Zoals Ik jullie heb liefgehad, zo moeten jullie elkaar liefhebben. </a:t>
            </a:r>
            <a:r>
              <a:rPr lang="nl-NL" sz="3500" baseline="-25000" dirty="0"/>
              <a:t>35</a:t>
            </a:r>
            <a:r>
              <a:rPr lang="nl-NL" sz="3500" dirty="0"/>
              <a:t>Aan jullie liefde voor elkaar zal iedereen zien dat jullie mijn leerlingen zijn.’</a:t>
            </a:r>
            <a:endParaRPr lang="nl-NL" sz="3500" dirty="0">
              <a:effectLst/>
            </a:endParaRPr>
          </a:p>
        </p:txBody>
      </p:sp>
    </p:spTree>
    <p:extLst>
      <p:ext uri="{BB962C8B-B14F-4D97-AF65-F5344CB8AC3E}">
        <p14:creationId xmlns:p14="http://schemas.microsoft.com/office/powerpoint/2010/main" val="2633875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5C032-BD0E-EEB2-D70B-D0D321EF45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0D29B4-3A96-2D36-1AC8-E924AF41BC32}"/>
              </a:ext>
            </a:extLst>
          </p:cNvPr>
          <p:cNvSpPr>
            <a:spLocks noGrp="1"/>
          </p:cNvSpPr>
          <p:nvPr>
            <p:ph type="title"/>
          </p:nvPr>
        </p:nvSpPr>
        <p:spPr>
          <a:xfrm>
            <a:off x="628650" y="365126"/>
            <a:ext cx="8515350" cy="1325563"/>
          </a:xfrm>
        </p:spPr>
        <p:txBody>
          <a:bodyPr>
            <a:noAutofit/>
          </a:bodyPr>
          <a:lstStyle/>
          <a:p>
            <a:r>
              <a:rPr lang="nl-NL" sz="4500" b="1" dirty="0">
                <a:latin typeface="+mn-lt"/>
              </a:rPr>
              <a:t>Gebed bij opening Schrift</a:t>
            </a:r>
            <a:endParaRPr lang="nl-NL" sz="4500" b="1" dirty="0">
              <a:solidFill>
                <a:schemeClr val="bg1">
                  <a:lumMod val="50000"/>
                </a:schemeClr>
              </a:solidFill>
              <a:latin typeface="+mn-lt"/>
            </a:endParaRPr>
          </a:p>
        </p:txBody>
      </p:sp>
    </p:spTree>
    <p:extLst>
      <p:ext uri="{BB962C8B-B14F-4D97-AF65-F5344CB8AC3E}">
        <p14:creationId xmlns:p14="http://schemas.microsoft.com/office/powerpoint/2010/main" val="932688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060A2-1762-5FA4-D3D8-CB4EAC07F4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8EADBB-6CE7-D7E3-FD02-B66FE9273686}"/>
              </a:ext>
            </a:extLst>
          </p:cNvPr>
          <p:cNvSpPr>
            <a:spLocks noGrp="1"/>
          </p:cNvSpPr>
          <p:nvPr>
            <p:ph type="title"/>
          </p:nvPr>
        </p:nvSpPr>
        <p:spPr>
          <a:xfrm>
            <a:off x="628650" y="365126"/>
            <a:ext cx="8515350" cy="1325563"/>
          </a:xfrm>
        </p:spPr>
        <p:txBody>
          <a:bodyPr>
            <a:noAutofit/>
          </a:bodyPr>
          <a:lstStyle/>
          <a:p>
            <a:r>
              <a:rPr lang="nl-NL" sz="4500" b="1" dirty="0">
                <a:latin typeface="+mn-lt"/>
              </a:rPr>
              <a:t>Kinderen naar de nevendienst</a:t>
            </a:r>
            <a:endParaRPr lang="nl-NL" sz="4500" b="1" dirty="0">
              <a:solidFill>
                <a:schemeClr val="bg1">
                  <a:lumMod val="50000"/>
                </a:schemeClr>
              </a:solidFill>
              <a:latin typeface="+mn-lt"/>
            </a:endParaRPr>
          </a:p>
        </p:txBody>
      </p:sp>
    </p:spTree>
    <p:extLst>
      <p:ext uri="{BB962C8B-B14F-4D97-AF65-F5344CB8AC3E}">
        <p14:creationId xmlns:p14="http://schemas.microsoft.com/office/powerpoint/2010/main" val="2365938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650" y="365126"/>
            <a:ext cx="8515350" cy="1325563"/>
          </a:xfrm>
        </p:spPr>
        <p:txBody>
          <a:bodyPr>
            <a:noAutofit/>
          </a:bodyPr>
          <a:lstStyle/>
          <a:p>
            <a:r>
              <a:rPr lang="nl-NL" sz="4500" b="1" dirty="0">
                <a:latin typeface="+mn-lt"/>
              </a:rPr>
              <a:t>Zingen Lied 940</a:t>
            </a:r>
            <a:br>
              <a:rPr lang="nl-NL" sz="4500" b="1" dirty="0">
                <a:latin typeface="+mn-lt"/>
              </a:rPr>
            </a:br>
            <a:r>
              <a:rPr lang="nl-NL" sz="4500" b="1" dirty="0">
                <a:solidFill>
                  <a:schemeClr val="bg1">
                    <a:lumMod val="50000"/>
                  </a:schemeClr>
                </a:solidFill>
                <a:latin typeface="+mn-lt"/>
              </a:rPr>
              <a:t>Verberg mij nu </a:t>
            </a:r>
          </a:p>
        </p:txBody>
      </p:sp>
    </p:spTree>
    <p:extLst>
      <p:ext uri="{BB962C8B-B14F-4D97-AF65-F5344CB8AC3E}">
        <p14:creationId xmlns:p14="http://schemas.microsoft.com/office/powerpoint/2010/main" val="3961899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E6DE3-3EF4-4F3E-B603-2CEF23843CA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B5CD320-DEA5-4061-B585-C7E9F82270B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7B23ED2C-7C1E-4AC6-8437-44E946113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0F666A33-EB18-4B5C-8AD7-626783144BA8}"/>
              </a:ext>
            </a:extLst>
          </p:cNvPr>
          <p:cNvSpPr txBox="1"/>
          <p:nvPr/>
        </p:nvSpPr>
        <p:spPr>
          <a:xfrm>
            <a:off x="523783" y="319596"/>
            <a:ext cx="2015231" cy="584775"/>
          </a:xfrm>
          <a:prstGeom prst="rect">
            <a:avLst/>
          </a:prstGeom>
          <a:noFill/>
        </p:spPr>
        <p:txBody>
          <a:bodyPr wrap="square" rtlCol="0">
            <a:spAutoFit/>
          </a:bodyPr>
          <a:lstStyle/>
          <a:p>
            <a:r>
              <a:rPr lang="nl-NL" sz="3200" b="1" dirty="0"/>
              <a:t>NLB 940 </a:t>
            </a:r>
          </a:p>
        </p:txBody>
      </p:sp>
    </p:spTree>
    <p:extLst>
      <p:ext uri="{BB962C8B-B14F-4D97-AF65-F5344CB8AC3E}">
        <p14:creationId xmlns:p14="http://schemas.microsoft.com/office/powerpoint/2010/main" val="830025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C9A9E-D27F-447B-A25D-1629373A6FE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CC6334B-31B0-4DA9-BEA6-CEBBE0428642}"/>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7726B462-AB6D-40E9-8A6D-1585BE4B2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655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B15E3-5F6F-4E77-933F-33F4CCA2263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E3B75D9-159B-44DA-B6F0-DC5BE4DBC0D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B6BC2DE-653A-414F-8B69-551C3F5AF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016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ABCC9B-9286-D7FA-16E6-CD9C70C732B7}"/>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0646EF7-4F63-F9C0-F170-4E8FDAA64B3E}"/>
              </a:ext>
            </a:extLst>
          </p:cNvPr>
          <p:cNvSpPr>
            <a:spLocks noGrp="1"/>
          </p:cNvSpPr>
          <p:nvPr>
            <p:ph type="body" idx="1"/>
          </p:nvPr>
        </p:nvSpPr>
        <p:spPr>
          <a:xfrm>
            <a:off x="82550" y="649401"/>
            <a:ext cx="8978900" cy="5559198"/>
          </a:xfrm>
        </p:spPr>
        <p:txBody>
          <a:bodyPr>
            <a:noAutofit/>
          </a:bodyPr>
          <a:lstStyle/>
          <a:p>
            <a:pPr algn="ctr">
              <a:lnSpc>
                <a:spcPct val="107000"/>
              </a:lnSpc>
              <a:spcAft>
                <a:spcPts val="800"/>
              </a:spcAft>
              <a:buNone/>
            </a:pPr>
            <a:r>
              <a:rPr lang="nl-NL" sz="3500" b="1" kern="100" dirty="0">
                <a:effectLst/>
                <a:ea typeface="Calibri" panose="020F0502020204030204" pitchFamily="34" charset="0"/>
                <a:cs typeface="Times New Roman" panose="02020603050405020304" pitchFamily="18" charset="0"/>
              </a:rPr>
              <a:t>Contactmidda</a:t>
            </a:r>
            <a:r>
              <a:rPr lang="nl-NL" sz="3500" b="1" kern="100" dirty="0">
                <a:ea typeface="Calibri" panose="020F0502020204030204" pitchFamily="34" charset="0"/>
                <a:cs typeface="Times New Roman" panose="02020603050405020304" pitchFamily="18" charset="0"/>
              </a:rPr>
              <a:t>g</a:t>
            </a:r>
          </a:p>
          <a:p>
            <a:pPr algn="ctr">
              <a:lnSpc>
                <a:spcPct val="107000"/>
              </a:lnSpc>
              <a:spcAft>
                <a:spcPts val="800"/>
              </a:spcAft>
              <a:buNone/>
            </a:pPr>
            <a:r>
              <a:rPr lang="nl-NL" sz="3500" kern="100" dirty="0">
                <a:effectLst/>
                <a:ea typeface="Calibri" panose="020F0502020204030204" pitchFamily="34" charset="0"/>
                <a:cs typeface="Times New Roman" panose="02020603050405020304" pitchFamily="18" charset="0"/>
              </a:rPr>
              <a:t>Onze volgende contactmiddag is op </a:t>
            </a:r>
            <a:r>
              <a:rPr lang="nl-NL" sz="3500" b="1" kern="100" dirty="0">
                <a:effectLst/>
                <a:ea typeface="Calibri" panose="020F0502020204030204" pitchFamily="34" charset="0"/>
                <a:cs typeface="Times New Roman" panose="02020603050405020304" pitchFamily="18" charset="0"/>
              </a:rPr>
              <a:t>donderdagmiddag 22 mei </a:t>
            </a:r>
            <a:r>
              <a:rPr lang="nl-NL" sz="3500" kern="100" dirty="0">
                <a:effectLst/>
                <a:ea typeface="Calibri" panose="020F0502020204030204" pitchFamily="34" charset="0"/>
                <a:cs typeface="Times New Roman" panose="02020603050405020304" pitchFamily="18" charset="0"/>
              </a:rPr>
              <a:t>van </a:t>
            </a:r>
            <a:r>
              <a:rPr lang="nl-NL" sz="3500" b="1" kern="100" dirty="0">
                <a:effectLst/>
                <a:ea typeface="Calibri" panose="020F0502020204030204" pitchFamily="34" charset="0"/>
                <a:cs typeface="Times New Roman" panose="02020603050405020304" pitchFamily="18" charset="0"/>
              </a:rPr>
              <a:t>14.00 – 16.30 uur </a:t>
            </a:r>
            <a:r>
              <a:rPr lang="nl-NL" sz="3500" kern="100" dirty="0">
                <a:effectLst/>
                <a:ea typeface="Calibri" panose="020F0502020204030204" pitchFamily="34" charset="0"/>
                <a:cs typeface="Times New Roman" panose="02020603050405020304" pitchFamily="18" charset="0"/>
              </a:rPr>
              <a:t>in de </a:t>
            </a:r>
            <a:r>
              <a:rPr lang="nl-NL" sz="3500" b="1" kern="100" dirty="0">
                <a:effectLst/>
                <a:ea typeface="Calibri" panose="020F0502020204030204" pitchFamily="34" charset="0"/>
                <a:cs typeface="Times New Roman" panose="02020603050405020304" pitchFamily="18" charset="0"/>
              </a:rPr>
              <a:t>Voorhof.</a:t>
            </a:r>
            <a:r>
              <a:rPr lang="nl-NL" sz="3500" kern="100" dirty="0">
                <a:effectLst/>
                <a:ea typeface="Calibri" panose="020F0502020204030204" pitchFamily="34" charset="0"/>
                <a:cs typeface="Times New Roman" panose="02020603050405020304" pitchFamily="18" charset="0"/>
              </a:rPr>
              <a:t> Een ontspannen samenzijn. Kom gewoon binnenlopen. Iedereen is welkom ongeacht de leeftijd. Mocht je graag willen komen, maar geen vervoer hebben, dan kan je bellen met familie Grendelman, tel. 0527-243177. Zij gaan dan voor jou vervoer regelen.</a:t>
            </a:r>
          </a:p>
        </p:txBody>
      </p:sp>
    </p:spTree>
    <p:extLst>
      <p:ext uri="{BB962C8B-B14F-4D97-AF65-F5344CB8AC3E}">
        <p14:creationId xmlns:p14="http://schemas.microsoft.com/office/powerpoint/2010/main" val="1585501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79A4A8-83F6-41DE-8336-9EF94C2834E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88B3B098-7147-45DF-9C6D-37B67DD2438C}"/>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F1B5BBB1-AA21-4440-9440-A81292D97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2334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D4E7F-896E-400F-9493-31FD5DB6F90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38503EF-4012-4F12-AE34-FB60CA94ADA9}"/>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5C00400-502F-4AA5-A364-B2058AEF0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5981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94270-E168-4356-BBEE-5A3A7CECCF80}"/>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81270C17-8914-4E2A-A865-700E73EAC5D9}"/>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F2D787A6-3042-434C-962B-58E8A5A1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a:extLst>
              <a:ext uri="{FF2B5EF4-FFF2-40B4-BE49-F238E27FC236}">
                <a16:creationId xmlns:a16="http://schemas.microsoft.com/office/drawing/2014/main" id="{1E1FBACD-3997-A914-3551-12E6A81BFD4E}"/>
              </a:ext>
            </a:extLst>
          </p:cNvPr>
          <p:cNvSpPr txBox="1"/>
          <p:nvPr/>
        </p:nvSpPr>
        <p:spPr>
          <a:xfrm>
            <a:off x="523783" y="319596"/>
            <a:ext cx="2015231" cy="584775"/>
          </a:xfrm>
          <a:prstGeom prst="rect">
            <a:avLst/>
          </a:prstGeom>
          <a:noFill/>
        </p:spPr>
        <p:txBody>
          <a:bodyPr wrap="square" rtlCol="0">
            <a:spAutoFit/>
          </a:bodyPr>
          <a:lstStyle/>
          <a:p>
            <a:r>
              <a:rPr lang="nl-NL" sz="3200" b="1" dirty="0"/>
              <a:t>NLB 940 </a:t>
            </a:r>
          </a:p>
        </p:txBody>
      </p:sp>
    </p:spTree>
    <p:extLst>
      <p:ext uri="{BB962C8B-B14F-4D97-AF65-F5344CB8AC3E}">
        <p14:creationId xmlns:p14="http://schemas.microsoft.com/office/powerpoint/2010/main" val="4164537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6D5BA-A0CA-4A26-A9B1-7191D15D721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A87D5C1B-B110-471B-BA62-85337C102F98}"/>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C5DDDAC-2A15-4F2B-8DE3-345A2DE4D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3292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CDC47-CC49-4400-8893-3686BE4F1BB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FDEA6C0B-5DFC-4F47-A7D6-B0A0DE2F0627}"/>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8EBF71C2-B8EC-4B5B-8DE9-FE3DAAFE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9060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DD8C4-8D4A-4E7B-AEDD-D823629D0730}"/>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7E5A2ECC-A3C9-48FA-BFB6-6ACE8D5F78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23" y="-226380"/>
            <a:ext cx="9196845" cy="7084380"/>
          </a:xfrm>
        </p:spPr>
      </p:pic>
    </p:spTree>
    <p:extLst>
      <p:ext uri="{BB962C8B-B14F-4D97-AF65-F5344CB8AC3E}">
        <p14:creationId xmlns:p14="http://schemas.microsoft.com/office/powerpoint/2010/main" val="704194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C1B85-F906-4FCB-ADCA-20B00F36F8A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F1C5E4ED-751C-4C0E-B324-D1CB06EA59DC}"/>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41A7314-72DC-4039-A7F7-22A45606C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0242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279044" cy="1598686"/>
          </a:xfrm>
        </p:spPr>
        <p:txBody>
          <a:bodyPr>
            <a:noAutofit/>
          </a:bodyPr>
          <a:lstStyle/>
          <a:p>
            <a:r>
              <a:rPr lang="nl-NL" sz="4500" b="1" i="0" dirty="0">
                <a:solidFill>
                  <a:srgbClr val="222222"/>
                </a:solidFill>
                <a:effectLst/>
                <a:latin typeface="Calibri" panose="020F0502020204030204" pitchFamily="34" charset="0"/>
                <a:cs typeface="Calibri" panose="020F0502020204030204" pitchFamily="34" charset="0"/>
              </a:rPr>
              <a:t>Bijbellezing</a:t>
            </a:r>
            <a:br>
              <a:rPr lang="nl-NL" sz="4500" b="1" dirty="0">
                <a:solidFill>
                  <a:srgbClr val="222222"/>
                </a:solidFill>
                <a:latin typeface="Calibri" panose="020F0502020204030204" pitchFamily="34" charset="0"/>
                <a:cs typeface="Calibri" panose="020F0502020204030204" pitchFamily="34" charset="0"/>
              </a:rPr>
            </a:br>
            <a:r>
              <a:rPr lang="nl-NL" sz="4500" b="1" dirty="0">
                <a:solidFill>
                  <a:schemeClr val="bg1">
                    <a:lumMod val="50000"/>
                  </a:schemeClr>
                </a:solidFill>
                <a:latin typeface="Calibri" panose="020F0502020204030204" pitchFamily="34" charset="0"/>
                <a:cs typeface="Calibri" panose="020F0502020204030204" pitchFamily="34" charset="0"/>
              </a:rPr>
              <a:t>Openbaring 19 vers 1-10</a:t>
            </a:r>
          </a:p>
        </p:txBody>
      </p:sp>
    </p:spTree>
    <p:extLst>
      <p:ext uri="{BB962C8B-B14F-4D97-AF65-F5344CB8AC3E}">
        <p14:creationId xmlns:p14="http://schemas.microsoft.com/office/powerpoint/2010/main" val="1838425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4C952-F358-3ADE-2D56-C27FD9F3363B}"/>
            </a:ext>
          </a:extLst>
        </p:cNvPr>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60656B32-D16A-8FBA-7323-2DD27B83FA45}"/>
              </a:ext>
            </a:extLst>
          </p:cNvPr>
          <p:cNvSpPr txBox="1">
            <a:spLocks/>
          </p:cNvSpPr>
          <p:nvPr/>
        </p:nvSpPr>
        <p:spPr>
          <a:xfrm>
            <a:off x="200025" y="254343"/>
            <a:ext cx="8743950" cy="6349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3500" baseline="-25000" dirty="0"/>
              <a:t>1</a:t>
            </a:r>
            <a:r>
              <a:rPr lang="nl-NL" sz="3500" dirty="0"/>
              <a:t>Hierna hoorde ik in de hemel een geweldige stem als van een grote menigte zeggen: ‘Halleluja! De redding, de eer en de macht zijn van onze God, </a:t>
            </a:r>
            <a:r>
              <a:rPr lang="nl-NL" sz="3500" baseline="-25000" dirty="0"/>
              <a:t>2</a:t>
            </a:r>
            <a:r>
              <a:rPr lang="nl-NL" sz="3500" dirty="0"/>
              <a:t>want zijn vonnis is betrouwbaar en rechtvaardig. Hij heeft immers de grote hoer, die door haar ontucht de wereld in het verderf heeft gestort, veroordeeld en het bloed van zijn dienaren op haar gewroken.’ </a:t>
            </a:r>
            <a:r>
              <a:rPr lang="nl-NL" sz="3500" baseline="-25000" dirty="0"/>
              <a:t>3</a:t>
            </a:r>
            <a:r>
              <a:rPr lang="nl-NL" sz="3500" dirty="0"/>
              <a:t>Opnieuw zeiden ze: ‘Halleluja! Haar rook stijgt op tot in eeuwigheid.’ </a:t>
            </a:r>
            <a:r>
              <a:rPr lang="nl-NL" sz="3500" baseline="-25000" dirty="0"/>
              <a:t>4</a:t>
            </a:r>
            <a:r>
              <a:rPr lang="nl-NL" sz="3500" dirty="0"/>
              <a:t>De vierentwintig oudsten en de vier wezens wierpen zich neer voor God, die op de troon zit, en aanbaden Hem met de woorden: </a:t>
            </a:r>
            <a:endParaRPr lang="nl-NL" sz="3500" dirty="0">
              <a:effectLst/>
            </a:endParaRPr>
          </a:p>
        </p:txBody>
      </p:sp>
    </p:spTree>
    <p:extLst>
      <p:ext uri="{BB962C8B-B14F-4D97-AF65-F5344CB8AC3E}">
        <p14:creationId xmlns:p14="http://schemas.microsoft.com/office/powerpoint/2010/main" val="2690873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CF5A4-5E55-DC2E-1DFF-70076C528E67}"/>
            </a:ext>
          </a:extLst>
        </p:cNvPr>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4FFFD92C-C70A-43B1-9FED-D841FA73BD85}"/>
              </a:ext>
            </a:extLst>
          </p:cNvPr>
          <p:cNvSpPr txBox="1">
            <a:spLocks/>
          </p:cNvSpPr>
          <p:nvPr/>
        </p:nvSpPr>
        <p:spPr>
          <a:xfrm>
            <a:off x="228600" y="254347"/>
            <a:ext cx="8715375" cy="63493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3500" dirty="0"/>
              <a:t>‘Amen! Halleluja!’ </a:t>
            </a:r>
            <a:r>
              <a:rPr lang="nl-NL" sz="3500" baseline="-25000" dirty="0"/>
              <a:t>5</a:t>
            </a:r>
            <a:r>
              <a:rPr lang="nl-NL" sz="3500" dirty="0"/>
              <a:t>Vanaf de troon klonk een stem, die zei: ‘Loof onze God! Laten al zijn dienaren die ontzag voor Hem hebben, groot en klein, Hem loven!’ </a:t>
            </a:r>
            <a:r>
              <a:rPr lang="nl-NL" sz="3500" baseline="-25000" dirty="0"/>
              <a:t>6</a:t>
            </a:r>
            <a:r>
              <a:rPr lang="nl-NL" sz="3500" dirty="0"/>
              <a:t>Toen hoorde ik iets als een stem van een grote menigte, van geweldige watermassa’s en van krachtige donderslagen zeggen: ‘Halleluja! De Heer, onze God, de Almachtige, heeft het koningschap op zich genomen. </a:t>
            </a:r>
            <a:r>
              <a:rPr lang="nl-NL" sz="3500" baseline="-25000" dirty="0"/>
              <a:t>7</a:t>
            </a:r>
            <a:r>
              <a:rPr lang="nl-NL" sz="3500" dirty="0"/>
              <a:t>Laten we blij zijn en jubelen, laten we Hem de eer geven! Want de bruiloft van het lam is gekomen en zijn bruid staat klaar. </a:t>
            </a:r>
            <a:r>
              <a:rPr lang="nl-NL" sz="3500" baseline="-25000" dirty="0"/>
              <a:t>8</a:t>
            </a:r>
            <a:r>
              <a:rPr lang="nl-NL" sz="3500" dirty="0"/>
              <a:t>Zij mag zich kleden in zuiver, stralend linnen.’ </a:t>
            </a:r>
            <a:endParaRPr lang="nl-NL" sz="3500" dirty="0">
              <a:effectLst/>
            </a:endParaRPr>
          </a:p>
        </p:txBody>
      </p:sp>
    </p:spTree>
    <p:extLst>
      <p:ext uri="{BB962C8B-B14F-4D97-AF65-F5344CB8AC3E}">
        <p14:creationId xmlns:p14="http://schemas.microsoft.com/office/powerpoint/2010/main" val="318056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448DAC-F67F-70F9-E7F3-C0B113CDD602}"/>
            </a:ext>
          </a:extLst>
        </p:cNvPr>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32349145-9B25-A9D7-43A3-1A37C439B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Arc 2058">
            <a:extLst>
              <a:ext uri="{FF2B5EF4-FFF2-40B4-BE49-F238E27FC236}">
                <a16:creationId xmlns:a16="http://schemas.microsoft.com/office/drawing/2014/main" id="{AE45A57C-FCAD-05BE-7943-A6850097F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61" name="Freeform: Shape 2060">
            <a:extLst>
              <a:ext uri="{FF2B5EF4-FFF2-40B4-BE49-F238E27FC236}">
                <a16:creationId xmlns:a16="http://schemas.microsoft.com/office/drawing/2014/main" id="{E25421AC-7F19-8060-F7F9-C28558300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Shape 80">
            <a:extLst>
              <a:ext uri="{FF2B5EF4-FFF2-40B4-BE49-F238E27FC236}">
                <a16:creationId xmlns:a16="http://schemas.microsoft.com/office/drawing/2014/main" id="{0E95C177-A802-178B-72E6-2D3DF4E7658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497" y="253778"/>
            <a:ext cx="2524300" cy="63504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Shape 79">
            <a:extLst>
              <a:ext uri="{FF2B5EF4-FFF2-40B4-BE49-F238E27FC236}">
                <a16:creationId xmlns:a16="http://schemas.microsoft.com/office/drawing/2014/main" id="{1B748532-CC03-6696-6815-24A49950F230}"/>
              </a:ext>
            </a:extLst>
          </p:cNvPr>
          <p:cNvSpPr txBox="1">
            <a:spLocks noChangeArrowheads="1"/>
          </p:cNvSpPr>
          <p:nvPr/>
        </p:nvSpPr>
        <p:spPr bwMode="auto">
          <a:xfrm>
            <a:off x="2526164" y="748296"/>
            <a:ext cx="6617836" cy="536140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914400" lvl="2" indent="0" eaLnBrk="1" hangingPunct="1">
              <a:spcBef>
                <a:spcPct val="0"/>
              </a:spcBef>
              <a:buClr>
                <a:srgbClr val="000000"/>
              </a:buClr>
              <a:buSzPct val="25000"/>
              <a:buNone/>
            </a:pPr>
            <a:r>
              <a:rPr lang="en-US" altLang="nl-NL" sz="3200" b="1" dirty="0">
                <a:latin typeface="+mn-lt"/>
                <a:ea typeface="+mn-ea"/>
                <a:sym typeface="Calibri" pitchFamily="34" charset="0"/>
              </a:rPr>
              <a:t>Welkom</a:t>
            </a:r>
            <a:br>
              <a:rPr lang="en-US" altLang="nl-NL" sz="2000" b="1" dirty="0">
                <a:solidFill>
                  <a:schemeClr val="bg1">
                    <a:lumMod val="50000"/>
                  </a:schemeClr>
                </a:solidFill>
                <a:latin typeface="+mn-lt"/>
                <a:ea typeface="+mn-ea"/>
                <a:sym typeface="Calibri" pitchFamily="34" charset="0"/>
              </a:rPr>
            </a:br>
            <a:endParaRPr lang="en-US" altLang="nl-NL" sz="2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Voorganger</a:t>
            </a:r>
            <a:r>
              <a:rPr lang="en-US" altLang="nl-NL" sz="2800" b="1" dirty="0">
                <a:latin typeface="+mn-lt"/>
                <a:ea typeface="+mn-ea"/>
                <a:sym typeface="Calibri" pitchFamily="34" charset="0"/>
              </a:rPr>
              <a:t>:</a:t>
            </a:r>
            <a:br>
              <a:rPr lang="en-US" altLang="nl-NL" sz="2800" b="1" dirty="0">
                <a:latin typeface="+mn-lt"/>
                <a:ea typeface="+mn-ea"/>
                <a:sym typeface="Calibri" pitchFamily="34" charset="0"/>
              </a:rPr>
            </a:br>
            <a:r>
              <a:rPr lang="en-US" altLang="nl-NL" sz="2800" dirty="0">
                <a:latin typeface="+mn-lt"/>
                <a:ea typeface="+mn-ea"/>
                <a:sym typeface="Calibri" pitchFamily="34" charset="0"/>
              </a:rPr>
              <a:t>Ds. </a:t>
            </a:r>
            <a:r>
              <a:rPr lang="en-US" altLang="nl-NL" sz="2800" dirty="0" err="1">
                <a:latin typeface="+mn-lt"/>
                <a:ea typeface="+mn-ea"/>
                <a:sym typeface="Calibri" pitchFamily="34" charset="0"/>
              </a:rPr>
              <a:t>Douwe</a:t>
            </a:r>
            <a:r>
              <a:rPr lang="en-US" altLang="nl-NL" sz="2800" dirty="0">
                <a:latin typeface="+mn-lt"/>
                <a:ea typeface="+mn-ea"/>
                <a:sym typeface="Calibri" pitchFamily="34" charset="0"/>
              </a:rPr>
              <a:t> </a:t>
            </a:r>
            <a:r>
              <a:rPr lang="en-US" altLang="nl-NL" sz="2800" dirty="0" err="1">
                <a:latin typeface="+mn-lt"/>
                <a:ea typeface="+mn-ea"/>
                <a:sym typeface="Calibri" pitchFamily="34" charset="0"/>
              </a:rPr>
              <a:t>Wijmenga</a:t>
            </a:r>
            <a:endParaRPr lang="en-US" altLang="nl-NL" sz="2800"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Ouderling</a:t>
            </a:r>
            <a:r>
              <a:rPr lang="en-US" altLang="nl-NL" sz="2800" b="1" dirty="0">
                <a:latin typeface="+mn-lt"/>
                <a:ea typeface="+mn-ea"/>
                <a:sym typeface="Calibri" pitchFamily="34" charset="0"/>
              </a:rPr>
              <a:t> van </a:t>
            </a:r>
            <a:r>
              <a:rPr lang="en-US" altLang="nl-NL" sz="2800" b="1" dirty="0" err="1">
                <a:latin typeface="+mn-lt"/>
                <a:ea typeface="+mn-ea"/>
                <a:sym typeface="Calibri" pitchFamily="34" charset="0"/>
              </a:rPr>
              <a:t>dienst</a:t>
            </a:r>
            <a:r>
              <a:rPr lang="en-US" altLang="nl-NL" sz="2800" b="1" dirty="0">
                <a:latin typeface="+mn-lt"/>
                <a:ea typeface="+mn-ea"/>
                <a:sym typeface="Calibri" pitchFamily="34" charset="0"/>
              </a:rPr>
              <a:t>: </a:t>
            </a:r>
            <a:br>
              <a:rPr lang="en-US" altLang="nl-NL" sz="2800" b="1" dirty="0">
                <a:latin typeface="+mn-lt"/>
                <a:ea typeface="+mn-ea"/>
                <a:sym typeface="Calibri" pitchFamily="34" charset="0"/>
              </a:rPr>
            </a:br>
            <a:r>
              <a:rPr lang="en-US" altLang="nl-NL" sz="2800" dirty="0">
                <a:latin typeface="+mn-lt"/>
                <a:ea typeface="+mn-ea"/>
                <a:sym typeface="Calibri" pitchFamily="34" charset="0"/>
              </a:rPr>
              <a:t>Esther </a:t>
            </a:r>
            <a:r>
              <a:rPr lang="en-US" altLang="nl-NL" sz="2800" dirty="0" err="1">
                <a:latin typeface="+mn-lt"/>
                <a:ea typeface="+mn-ea"/>
                <a:sym typeface="Calibri" pitchFamily="34" charset="0"/>
              </a:rPr>
              <a:t>Haasjes</a:t>
            </a:r>
            <a:endParaRPr lang="en-US" altLang="nl-NL" sz="2800" b="1"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Muziek</a:t>
            </a:r>
            <a:r>
              <a:rPr lang="en-US" altLang="nl-NL" sz="2800" b="1" dirty="0">
                <a:latin typeface="+mn-lt"/>
                <a:ea typeface="+mn-ea"/>
                <a:sym typeface="Calibri" pitchFamily="34" charset="0"/>
              </a:rPr>
              <a:t>:</a:t>
            </a:r>
            <a:br>
              <a:rPr lang="en-US" altLang="nl-NL" sz="2800" b="1" dirty="0">
                <a:latin typeface="+mn-lt"/>
                <a:ea typeface="+mn-ea"/>
                <a:sym typeface="Calibri" pitchFamily="34" charset="0"/>
              </a:rPr>
            </a:br>
            <a:r>
              <a:rPr lang="en-US" altLang="nl-NL" sz="2800" dirty="0">
                <a:latin typeface="+mn-lt"/>
                <a:ea typeface="+mn-ea"/>
                <a:sym typeface="Calibri" pitchFamily="34" charset="0"/>
              </a:rPr>
              <a:t>Johan </a:t>
            </a:r>
            <a:r>
              <a:rPr lang="en-US" altLang="nl-NL" sz="2800" dirty="0" err="1">
                <a:latin typeface="+mn-lt"/>
                <a:ea typeface="+mn-ea"/>
                <a:sym typeface="Calibri" pitchFamily="34" charset="0"/>
              </a:rPr>
              <a:t>Bredewout</a:t>
            </a:r>
            <a:endParaRPr lang="en-US" altLang="nl-NL" sz="2800" b="1"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Bijbellezing</a:t>
            </a:r>
            <a:r>
              <a:rPr lang="en-US" altLang="nl-NL" sz="2800" b="1" dirty="0">
                <a:latin typeface="+mn-lt"/>
                <a:ea typeface="+mn-ea"/>
                <a:sym typeface="Calibri" pitchFamily="34" charset="0"/>
              </a:rPr>
              <a:t>:</a:t>
            </a:r>
          </a:p>
          <a:p>
            <a:pPr marL="914400" lvl="2" indent="0" eaLnBrk="1" hangingPunct="1">
              <a:spcBef>
                <a:spcPct val="0"/>
              </a:spcBef>
              <a:buClr>
                <a:srgbClr val="000000"/>
              </a:buClr>
              <a:buSzPct val="25000"/>
              <a:buNone/>
            </a:pPr>
            <a:r>
              <a:rPr lang="en-US" altLang="nl-NL" sz="2800" dirty="0" err="1">
                <a:latin typeface="+mn-lt"/>
                <a:ea typeface="+mn-ea"/>
                <a:sym typeface="Calibri" pitchFamily="34" charset="0"/>
              </a:rPr>
              <a:t>Openbarig</a:t>
            </a:r>
            <a:r>
              <a:rPr lang="en-US" altLang="nl-NL" sz="2800" dirty="0">
                <a:latin typeface="+mn-lt"/>
                <a:ea typeface="+mn-ea"/>
                <a:sym typeface="Calibri" pitchFamily="34" charset="0"/>
              </a:rPr>
              <a:t> 19 </a:t>
            </a:r>
            <a:r>
              <a:rPr lang="en-US" altLang="nl-NL" sz="2800" dirty="0" err="1">
                <a:latin typeface="+mn-lt"/>
                <a:ea typeface="+mn-ea"/>
                <a:sym typeface="Calibri" pitchFamily="34" charset="0"/>
              </a:rPr>
              <a:t>vers</a:t>
            </a:r>
            <a:r>
              <a:rPr lang="en-US" altLang="nl-NL" sz="2800" dirty="0">
                <a:latin typeface="+mn-lt"/>
                <a:ea typeface="+mn-ea"/>
                <a:sym typeface="Calibri" pitchFamily="34" charset="0"/>
              </a:rPr>
              <a:t> 1-10</a:t>
            </a:r>
          </a:p>
        </p:txBody>
      </p:sp>
      <p:pic>
        <p:nvPicPr>
          <p:cNvPr id="1026" name="Picture 2" descr="Hier worden opnames gemaakt sticker - Diverse Stickers">
            <a:extLst>
              <a:ext uri="{FF2B5EF4-FFF2-40B4-BE49-F238E27FC236}">
                <a16:creationId xmlns:a16="http://schemas.microsoft.com/office/drawing/2014/main" id="{2CA5BD1A-CB03-CDE6-5D02-E5BAF7F2B40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76" t="20952" r="20784" b="20000"/>
          <a:stretch/>
        </p:blipFill>
        <p:spPr bwMode="auto">
          <a:xfrm>
            <a:off x="7780295" y="5169132"/>
            <a:ext cx="1242416" cy="1248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Kerk van Rozendaal - Kerkdienst volgen">
            <a:extLst>
              <a:ext uri="{FF2B5EF4-FFF2-40B4-BE49-F238E27FC236}">
                <a16:creationId xmlns:a16="http://schemas.microsoft.com/office/drawing/2014/main" id="{0A1CEE1A-64F1-4BF8-7A50-BAFEC6460F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384181"/>
            <a:ext cx="2385158" cy="37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722898"/>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7AE93-3326-9A89-10C8-73B2A51D8BB0}"/>
            </a:ext>
          </a:extLst>
        </p:cNvPr>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441E4BF7-A7F3-3759-31CD-D01F130C6A89}"/>
              </a:ext>
            </a:extLst>
          </p:cNvPr>
          <p:cNvSpPr txBox="1">
            <a:spLocks/>
          </p:cNvSpPr>
          <p:nvPr/>
        </p:nvSpPr>
        <p:spPr>
          <a:xfrm>
            <a:off x="278607" y="759396"/>
            <a:ext cx="8586787" cy="5339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3500" dirty="0"/>
              <a:t>Want dit linnen staat voor al het goede dat gedaan is door de heiligen.</a:t>
            </a:r>
            <a:r>
              <a:rPr lang="nl-NL" sz="3500" baseline="-25000" dirty="0"/>
              <a:t>9</a:t>
            </a:r>
            <a:r>
              <a:rPr lang="nl-NL" sz="3500" dirty="0"/>
              <a:t>Toen zei hij tegen mij: ‘Schrijf op: “Gelukkig zijn zij die voor het bruiloftsmaal van het lam zijn uitgenodigd.”’ En hij vervolgde: ‘Wat God hier zegt, is betrouwbaar.’ </a:t>
            </a:r>
            <a:r>
              <a:rPr lang="nl-NL" sz="3500" baseline="-25000" dirty="0"/>
              <a:t>10</a:t>
            </a:r>
            <a:r>
              <a:rPr lang="nl-NL" sz="3500" dirty="0"/>
              <a:t>Ik wierp me aan zijn voeten neer om hem te aanbidden, maar hij zei: ‘Doe dat niet! Ik ben een dienaar zoals jij en zoals je broeders en zusters die van Jezus getuigen. Je moet God aanbidden.’ Want getuigen van Jezus is profeteren.</a:t>
            </a:r>
            <a:endParaRPr lang="nl-NL" sz="3500" dirty="0">
              <a:effectLst/>
            </a:endParaRPr>
          </a:p>
        </p:txBody>
      </p:sp>
    </p:spTree>
    <p:extLst>
      <p:ext uri="{BB962C8B-B14F-4D97-AF65-F5344CB8AC3E}">
        <p14:creationId xmlns:p14="http://schemas.microsoft.com/office/powerpoint/2010/main" val="3042737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EB9B-BBF9-C2CB-7BB4-02B1ED5B5F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A7502E-1A1E-75BA-EC22-F360AFFEB025}"/>
              </a:ext>
            </a:extLst>
          </p:cNvPr>
          <p:cNvSpPr>
            <a:spLocks noGrp="1"/>
          </p:cNvSpPr>
          <p:nvPr>
            <p:ph type="title"/>
          </p:nvPr>
        </p:nvSpPr>
        <p:spPr/>
        <p:txBody>
          <a:bodyPr>
            <a:noAutofit/>
          </a:bodyPr>
          <a:lstStyle/>
          <a:p>
            <a:r>
              <a:rPr lang="nl-NL" sz="4500" b="1" dirty="0">
                <a:latin typeface="+mn-lt"/>
              </a:rPr>
              <a:t>Overdenking</a:t>
            </a:r>
            <a:endParaRPr lang="nl-NL" sz="4500" b="1" dirty="0">
              <a:solidFill>
                <a:schemeClr val="bg1">
                  <a:lumMod val="50000"/>
                </a:schemeClr>
              </a:solidFill>
              <a:latin typeface="+mn-lt"/>
            </a:endParaRPr>
          </a:p>
        </p:txBody>
      </p:sp>
    </p:spTree>
    <p:extLst>
      <p:ext uri="{BB962C8B-B14F-4D97-AF65-F5344CB8AC3E}">
        <p14:creationId xmlns:p14="http://schemas.microsoft.com/office/powerpoint/2010/main" val="2430333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1325563"/>
          </a:xfrm>
        </p:spPr>
        <p:txBody>
          <a:bodyPr>
            <a:noAutofit/>
          </a:bodyPr>
          <a:lstStyle/>
          <a:p>
            <a:r>
              <a:rPr lang="nl-NL" sz="4500" b="1" dirty="0">
                <a:latin typeface="+mn-lt"/>
              </a:rPr>
              <a:t>Zingen Lied 384: 1, 2, 3, 4, 5 en 9</a:t>
            </a:r>
            <a:br>
              <a:rPr lang="nl-NL" sz="4500" b="1" dirty="0">
                <a:latin typeface="+mn-lt"/>
              </a:rPr>
            </a:br>
            <a:r>
              <a:rPr lang="nl-NL" sz="4500" b="1" dirty="0">
                <a:solidFill>
                  <a:schemeClr val="bg1">
                    <a:lumMod val="50000"/>
                  </a:schemeClr>
                </a:solidFill>
                <a:latin typeface="+mn-lt"/>
              </a:rPr>
              <a:t>Als koning opgetreden</a:t>
            </a:r>
          </a:p>
        </p:txBody>
      </p:sp>
    </p:spTree>
    <p:extLst>
      <p:ext uri="{BB962C8B-B14F-4D97-AF65-F5344CB8AC3E}">
        <p14:creationId xmlns:p14="http://schemas.microsoft.com/office/powerpoint/2010/main" val="3959494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9" name="Afbeelding 8" descr="Afbeelding met tafel&#10;&#10;Automatisch gegenereerde beschrijving">
            <a:extLst>
              <a:ext uri="{FF2B5EF4-FFF2-40B4-BE49-F238E27FC236}">
                <a16:creationId xmlns:a16="http://schemas.microsoft.com/office/drawing/2014/main" id="{421737E4-A6D2-424E-9F65-25C092F4C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817581" y="268941"/>
            <a:ext cx="2269864" cy="646331"/>
          </a:xfrm>
          <a:prstGeom prst="rect">
            <a:avLst/>
          </a:prstGeom>
          <a:noFill/>
        </p:spPr>
        <p:txBody>
          <a:bodyPr wrap="square" rtlCol="0">
            <a:spAutoFit/>
          </a:bodyPr>
          <a:lstStyle/>
          <a:p>
            <a:r>
              <a:rPr lang="nl-NL" sz="3600" b="1" dirty="0"/>
              <a:t>NLB 384</a:t>
            </a:r>
          </a:p>
        </p:txBody>
      </p:sp>
    </p:spTree>
    <p:extLst>
      <p:ext uri="{BB962C8B-B14F-4D97-AF65-F5344CB8AC3E}">
        <p14:creationId xmlns:p14="http://schemas.microsoft.com/office/powerpoint/2010/main" val="1499502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8" name="Afbeelding 7" descr="Afbeelding met tafel&#10;&#10;Automatisch gegenereerde beschrijving">
            <a:extLst>
              <a:ext uri="{FF2B5EF4-FFF2-40B4-BE49-F238E27FC236}">
                <a16:creationId xmlns:a16="http://schemas.microsoft.com/office/drawing/2014/main" id="{44784F87-CA43-6A40-89CD-1E9FB98BA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3794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8" name="Afbeelding 7" descr="Afbeelding met tafel&#10;&#10;Automatisch gegenereerde beschrijving">
            <a:extLst>
              <a:ext uri="{FF2B5EF4-FFF2-40B4-BE49-F238E27FC236}">
                <a16:creationId xmlns:a16="http://schemas.microsoft.com/office/drawing/2014/main" id="{09F513FE-604F-D445-8D99-F1A473107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513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8" name="Afbeelding 7" descr="Afbeelding met tafel&#10;&#10;Automatisch gegenereerde beschrijving">
            <a:extLst>
              <a:ext uri="{FF2B5EF4-FFF2-40B4-BE49-F238E27FC236}">
                <a16:creationId xmlns:a16="http://schemas.microsoft.com/office/drawing/2014/main" id="{DC066D47-0FC1-BD4B-A35E-180901FF6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4558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8" name="Afbeelding 7" descr="Afbeelding met tafel&#10;&#10;Automatisch gegenereerde beschrijving">
            <a:extLst>
              <a:ext uri="{FF2B5EF4-FFF2-40B4-BE49-F238E27FC236}">
                <a16:creationId xmlns:a16="http://schemas.microsoft.com/office/drawing/2014/main" id="{96067B51-EA0E-DE46-9DF0-0EE400063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6189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6" name="Afbeelding 5" descr="Afbeelding met tafel&#10;&#10;Automatisch gegenereerde beschrijving">
            <a:extLst>
              <a:ext uri="{FF2B5EF4-FFF2-40B4-BE49-F238E27FC236}">
                <a16:creationId xmlns:a16="http://schemas.microsoft.com/office/drawing/2014/main" id="{809E5A1A-A358-DC4C-AF7B-C250E6629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55219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F5E3C-F827-BBFE-B552-C4C5DB78C3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B581BF-CC71-3802-AC1D-75369CD8B8D7}"/>
              </a:ext>
            </a:extLst>
          </p:cNvPr>
          <p:cNvSpPr>
            <a:spLocks noGrp="1"/>
          </p:cNvSpPr>
          <p:nvPr>
            <p:ph type="title"/>
          </p:nvPr>
        </p:nvSpPr>
        <p:spPr>
          <a:xfrm>
            <a:off x="628650" y="365126"/>
            <a:ext cx="8515350" cy="1325563"/>
          </a:xfrm>
        </p:spPr>
        <p:txBody>
          <a:bodyPr>
            <a:noAutofit/>
          </a:bodyPr>
          <a:lstStyle/>
          <a:p>
            <a:r>
              <a:rPr lang="nl-NL" sz="4500" b="1" dirty="0">
                <a:latin typeface="+mn-lt"/>
              </a:rPr>
              <a:t>Kinderlied</a:t>
            </a:r>
            <a:br>
              <a:rPr lang="nl-NL" sz="4500" b="1" dirty="0">
                <a:latin typeface="+mn-lt"/>
              </a:rPr>
            </a:br>
            <a:r>
              <a:rPr lang="nl-NL" sz="4500" b="1" dirty="0">
                <a:solidFill>
                  <a:schemeClr val="bg1">
                    <a:lumMod val="50000"/>
                  </a:schemeClr>
                </a:solidFill>
                <a:latin typeface="+mn-lt"/>
              </a:rPr>
              <a:t>Sta ‘s even op als je Jezus liefhebt</a:t>
            </a:r>
          </a:p>
        </p:txBody>
      </p:sp>
    </p:spTree>
    <p:extLst>
      <p:ext uri="{BB962C8B-B14F-4D97-AF65-F5344CB8AC3E}">
        <p14:creationId xmlns:p14="http://schemas.microsoft.com/office/powerpoint/2010/main" val="137620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DA902-D0B9-38C6-D662-71FC433CA2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DD510A-F67E-93F1-754A-931E3C40A483}"/>
              </a:ext>
            </a:extLst>
          </p:cNvPr>
          <p:cNvSpPr>
            <a:spLocks noGrp="1"/>
          </p:cNvSpPr>
          <p:nvPr>
            <p:ph type="title"/>
          </p:nvPr>
        </p:nvSpPr>
        <p:spPr>
          <a:xfrm>
            <a:off x="336550" y="365126"/>
            <a:ext cx="8515350" cy="1325563"/>
          </a:xfrm>
        </p:spPr>
        <p:txBody>
          <a:bodyPr>
            <a:noAutofit/>
          </a:bodyPr>
          <a:lstStyle/>
          <a:p>
            <a:r>
              <a:rPr lang="nl-NL" sz="4100" b="1" dirty="0">
                <a:latin typeface="+mn-lt"/>
              </a:rPr>
              <a:t>Lied voor de dienst</a:t>
            </a:r>
            <a:br>
              <a:rPr lang="nl-NL" sz="4100" b="1" dirty="0">
                <a:latin typeface="+mn-lt"/>
              </a:rPr>
            </a:br>
            <a:r>
              <a:rPr lang="nl-NL" sz="4100" b="1" dirty="0">
                <a:solidFill>
                  <a:schemeClr val="bg1">
                    <a:lumMod val="50000"/>
                  </a:schemeClr>
                </a:solidFill>
                <a:latin typeface="+mn-lt"/>
              </a:rPr>
              <a:t>Wees stil voor het aangezicht van God</a:t>
            </a:r>
          </a:p>
        </p:txBody>
      </p:sp>
    </p:spTree>
    <p:extLst>
      <p:ext uri="{BB962C8B-B14F-4D97-AF65-F5344CB8AC3E}">
        <p14:creationId xmlns:p14="http://schemas.microsoft.com/office/powerpoint/2010/main" val="3600923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38" y="1042988"/>
            <a:ext cx="83915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039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38" y="1038225"/>
            <a:ext cx="83915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3279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 y="1038225"/>
            <a:ext cx="83629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598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 y="1057275"/>
            <a:ext cx="83629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144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38225"/>
            <a:ext cx="83820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5686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84ACD-BBF0-D2E7-62FF-954F82E627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BA96F5-C6A4-11EA-9624-744447BF56A9}"/>
              </a:ext>
            </a:extLst>
          </p:cNvPr>
          <p:cNvSpPr>
            <a:spLocks noGrp="1"/>
          </p:cNvSpPr>
          <p:nvPr>
            <p:ph type="title"/>
          </p:nvPr>
        </p:nvSpPr>
        <p:spPr>
          <a:xfrm>
            <a:off x="628650" y="365126"/>
            <a:ext cx="8515350" cy="1325563"/>
          </a:xfrm>
        </p:spPr>
        <p:txBody>
          <a:bodyPr>
            <a:noAutofit/>
          </a:bodyPr>
          <a:lstStyle/>
          <a:p>
            <a:r>
              <a:rPr lang="nl-NL" sz="4500" b="1" dirty="0">
                <a:latin typeface="+mn-lt"/>
              </a:rPr>
              <a:t>Gebeden</a:t>
            </a:r>
            <a:endParaRPr lang="nl-NL" sz="4500" b="1" dirty="0">
              <a:solidFill>
                <a:schemeClr val="bg1">
                  <a:lumMod val="50000"/>
                </a:schemeClr>
              </a:solidFill>
              <a:latin typeface="+mn-lt"/>
            </a:endParaRPr>
          </a:p>
        </p:txBody>
      </p:sp>
    </p:spTree>
    <p:extLst>
      <p:ext uri="{BB962C8B-B14F-4D97-AF65-F5344CB8AC3E}">
        <p14:creationId xmlns:p14="http://schemas.microsoft.com/office/powerpoint/2010/main" val="200243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49BAC-9A7C-7CF2-6429-69F0E9907F12}"/>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5751FC47-59E6-4593-B459-F9739FC9A20D}"/>
              </a:ext>
            </a:extLst>
          </p:cNvPr>
          <p:cNvPicPr>
            <a:picLocks noChangeAspect="1"/>
          </p:cNvPicPr>
          <p:nvPr/>
        </p:nvPicPr>
        <p:blipFill>
          <a:blip r:embed="rId3"/>
          <a:stretch>
            <a:fillRect/>
          </a:stretch>
        </p:blipFill>
        <p:spPr>
          <a:xfrm>
            <a:off x="7184571" y="4898571"/>
            <a:ext cx="2010799" cy="2010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a:extLst>
              <a:ext uri="{FF2B5EF4-FFF2-40B4-BE49-F238E27FC236}">
                <a16:creationId xmlns:a16="http://schemas.microsoft.com/office/drawing/2014/main" id="{99E8DA16-1028-5F01-1FB9-5B24A31FFE97}"/>
              </a:ext>
            </a:extLst>
          </p:cNvPr>
          <p:cNvSpPr>
            <a:spLocks noGrp="1" noChangeArrowheads="1"/>
          </p:cNvSpPr>
          <p:nvPr>
            <p:ph type="body" idx="1"/>
          </p:nvPr>
        </p:nvSpPr>
        <p:spPr>
          <a:xfrm>
            <a:off x="228295" y="613311"/>
            <a:ext cx="8687410" cy="4568289"/>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ea typeface="ＭＳ Ｐゴシック" panose="020B0600070205080204" pitchFamily="34" charset="-128"/>
              </a:rPr>
              <a:t>De 1</a:t>
            </a:r>
            <a:r>
              <a:rPr lang="nl-NL" altLang="nl-NL" sz="3600" baseline="30000" dirty="0">
                <a:ea typeface="ＭＳ Ｐゴシック" panose="020B0600070205080204" pitchFamily="34" charset="-128"/>
              </a:rPr>
              <a:t>e</a:t>
            </a:r>
            <a:r>
              <a:rPr lang="nl-NL" altLang="nl-NL" sz="3600" dirty="0">
                <a:ea typeface="ＭＳ Ｐゴシック" panose="020B0600070205080204" pitchFamily="34" charset="-128"/>
              </a:rPr>
              <a:t> collecte is bestemd voor Kerk in Actie. </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onderhoud van dit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kunt u thuis of in 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29571087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1325563"/>
          </a:xfrm>
        </p:spPr>
        <p:txBody>
          <a:bodyPr>
            <a:noAutofit/>
          </a:bodyPr>
          <a:lstStyle/>
          <a:p>
            <a:r>
              <a:rPr lang="nl-NL" sz="4500" b="1" dirty="0">
                <a:latin typeface="+mn-lt"/>
              </a:rPr>
              <a:t>Slotlied Psalm 150 </a:t>
            </a:r>
            <a:br>
              <a:rPr lang="nl-NL" sz="4500" b="1" dirty="0">
                <a:latin typeface="+mn-lt"/>
              </a:rPr>
            </a:br>
            <a:r>
              <a:rPr lang="nl-NL" sz="4500" b="1" dirty="0">
                <a:solidFill>
                  <a:schemeClr val="bg1">
                    <a:lumMod val="50000"/>
                  </a:schemeClr>
                </a:solidFill>
                <a:latin typeface="+mn-lt"/>
              </a:rPr>
              <a:t>Loof God, loof Hem overal</a:t>
            </a:r>
          </a:p>
        </p:txBody>
      </p:sp>
    </p:spTree>
    <p:extLst>
      <p:ext uri="{BB962C8B-B14F-4D97-AF65-F5344CB8AC3E}">
        <p14:creationId xmlns:p14="http://schemas.microsoft.com/office/powerpoint/2010/main" val="1758326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A0B1EFA-0C36-4B6F-BDAF-4A1ABCE30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150</a:t>
            </a:r>
          </a:p>
        </p:txBody>
      </p:sp>
    </p:spTree>
    <p:extLst>
      <p:ext uri="{BB962C8B-B14F-4D97-AF65-F5344CB8AC3E}">
        <p14:creationId xmlns:p14="http://schemas.microsoft.com/office/powerpoint/2010/main" val="3778666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F84D806-2317-423C-B788-F7470B4BA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445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a:extLst>
              <a:ext uri="{FF2B5EF4-FFF2-40B4-BE49-F238E27FC236}">
                <a16:creationId xmlns:a16="http://schemas.microsoft.com/office/drawing/2014/main" id="{48E52B85-8849-349E-1F43-7FEF60E95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985838"/>
            <a:ext cx="840105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6CA65BF-3E1D-4FFA-9063-32FB6761B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9091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925822D-277B-434C-8B16-D182D5534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5504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598686"/>
          </a:xfrm>
        </p:spPr>
        <p:txBody>
          <a:bodyPr>
            <a:normAutofit/>
          </a:bodyPr>
          <a:lstStyle/>
          <a:p>
            <a:r>
              <a:rPr lang="nl-NL" sz="4500" b="1" dirty="0">
                <a:solidFill>
                  <a:srgbClr val="222222"/>
                </a:solidFill>
                <a:latin typeface="Calibri" panose="020F0502020204030204" pitchFamily="34" charset="0"/>
                <a:cs typeface="Calibri" panose="020F0502020204030204" pitchFamily="34" charset="0"/>
              </a:rPr>
              <a:t>Zegen</a:t>
            </a:r>
            <a:endParaRPr lang="nl-NL" sz="4500" b="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4091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Arc 205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61" name="Freeform: Shape 206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Shape 80"/>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6282" y="370146"/>
            <a:ext cx="2431788" cy="611770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Shape 79"/>
          <p:cNvSpPr txBox="1">
            <a:spLocks noChangeArrowheads="1"/>
          </p:cNvSpPr>
          <p:nvPr/>
        </p:nvSpPr>
        <p:spPr bwMode="auto">
          <a:xfrm>
            <a:off x="3519042" y="1321807"/>
            <a:ext cx="5322798" cy="470876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114300" indent="0" algn="ctr" eaLnBrk="1" hangingPunct="1">
              <a:spcBef>
                <a:spcPct val="0"/>
              </a:spcBef>
              <a:buClr>
                <a:srgbClr val="000000"/>
              </a:buClr>
              <a:buSzPct val="25000"/>
              <a:buNone/>
            </a:pPr>
            <a:r>
              <a:rPr lang="en-US" altLang="nl-NL" sz="5000" b="1" dirty="0" err="1">
                <a:latin typeface="+mn-lt"/>
                <a:ea typeface="+mn-ea"/>
                <a:sym typeface="Calibri" pitchFamily="34" charset="0"/>
              </a:rPr>
              <a:t>Fijne</a:t>
            </a:r>
            <a:r>
              <a:rPr lang="en-US" altLang="nl-NL" sz="5000" b="1" dirty="0">
                <a:latin typeface="+mn-lt"/>
                <a:ea typeface="+mn-ea"/>
                <a:sym typeface="Calibri" pitchFamily="34" charset="0"/>
              </a:rPr>
              <a:t> </a:t>
            </a:r>
            <a:r>
              <a:rPr lang="en-US" altLang="nl-NL" sz="5000" b="1" dirty="0" err="1">
                <a:latin typeface="+mn-lt"/>
                <a:ea typeface="+mn-ea"/>
                <a:sym typeface="Calibri" pitchFamily="34" charset="0"/>
              </a:rPr>
              <a:t>zondag</a:t>
            </a:r>
            <a:r>
              <a:rPr lang="en-US" altLang="nl-NL" sz="5000" b="1" dirty="0">
                <a:latin typeface="+mn-lt"/>
                <a:ea typeface="+mn-ea"/>
                <a:sym typeface="Calibri" pitchFamily="34" charset="0"/>
              </a:rPr>
              <a:t>!</a:t>
            </a:r>
          </a:p>
          <a:p>
            <a:pPr marL="114300" indent="0" algn="ctr" eaLnBrk="1" hangingPunct="1">
              <a:spcBef>
                <a:spcPct val="0"/>
              </a:spcBef>
              <a:buClr>
                <a:srgbClr val="000000"/>
              </a:buClr>
              <a:buSzPct val="25000"/>
              <a:buNone/>
            </a:pPr>
            <a:endParaRPr lang="en-US" altLang="nl-NL" sz="5000" b="1" dirty="0">
              <a:latin typeface="+mn-lt"/>
              <a:ea typeface="+mn-ea"/>
              <a:sym typeface="Calibri" pitchFamily="34" charset="0"/>
            </a:endParaRPr>
          </a:p>
        </p:txBody>
      </p:sp>
    </p:spTree>
    <p:extLst>
      <p:ext uri="{BB962C8B-B14F-4D97-AF65-F5344CB8AC3E}">
        <p14:creationId xmlns:p14="http://schemas.microsoft.com/office/powerpoint/2010/main" val="471771824"/>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a:extLst>
              <a:ext uri="{FF2B5EF4-FFF2-40B4-BE49-F238E27FC236}">
                <a16:creationId xmlns:a16="http://schemas.microsoft.com/office/drawing/2014/main" id="{455FB525-2D40-10C3-9C4B-95F656FFF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009650"/>
            <a:ext cx="84010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4BF2ADD1-0A7B-C49A-9747-2442640C0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957263"/>
            <a:ext cx="839152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1704</TotalTime>
  <Words>915</Words>
  <Application>Microsoft Office PowerPoint</Application>
  <PresentationFormat>Diavoorstelling (4:3)</PresentationFormat>
  <Paragraphs>73</Paragraphs>
  <Slides>73</Slides>
  <Notes>16</Notes>
  <HiddenSlides>5</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73</vt:i4>
      </vt:variant>
    </vt:vector>
  </HeadingPairs>
  <TitlesOfParts>
    <vt:vector size="79" baseType="lpstr">
      <vt:lpstr>ＭＳ Ｐゴシック</vt:lpstr>
      <vt:lpstr>Arial</vt:lpstr>
      <vt:lpstr>Calibri</vt:lpstr>
      <vt:lpstr>Calibri Light</vt:lpstr>
      <vt:lpstr>Times New Roman</vt:lpstr>
      <vt:lpstr>Kantoorthema</vt:lpstr>
      <vt:lpstr>PowerPoint-presentatie</vt:lpstr>
      <vt:lpstr>PowerPoint-presentatie</vt:lpstr>
      <vt:lpstr>Zangdienst “Zingen verbindt”</vt:lpstr>
      <vt:lpstr>PowerPoint-presentatie</vt:lpstr>
      <vt:lpstr>PowerPoint-presentatie</vt:lpstr>
      <vt:lpstr>Lied voor de dienst Wees stil voor het aangezicht van God</vt:lpstr>
      <vt:lpstr>PowerPoint-presentatie</vt:lpstr>
      <vt:lpstr>PowerPoint-presentatie</vt:lpstr>
      <vt:lpstr>PowerPoint-presentatie</vt:lpstr>
      <vt:lpstr>PowerPoint-presentatie</vt:lpstr>
      <vt:lpstr>PowerPoint-presentatie</vt:lpstr>
      <vt:lpstr>PowerPoint-presentatie</vt:lpstr>
      <vt:lpstr>Welkom en mededelingen</vt:lpstr>
      <vt:lpstr>Intochtslied Psalm 34: 1 en 9 Ik loof de Heer altijd</vt:lpstr>
      <vt:lpstr>NLB 34</vt:lpstr>
      <vt:lpstr>PowerPoint-presentatie</vt:lpstr>
      <vt:lpstr>PowerPoint-presentatie</vt:lpstr>
      <vt:lpstr>Stil gebed, votum en groet</vt:lpstr>
      <vt:lpstr>Inleidende woorden</vt:lpstr>
      <vt:lpstr>Gezongen gebed Lied 836 O Heer, die onze Vader zijt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Woorden voor onderweg Johannes 13: 31-35</vt:lpstr>
      <vt:lpstr>PowerPoint-presentatie</vt:lpstr>
      <vt:lpstr>PowerPoint-presentatie</vt:lpstr>
      <vt:lpstr>Gebed bij opening Schrift</vt:lpstr>
      <vt:lpstr>Kinderen naar de nevendienst</vt:lpstr>
      <vt:lpstr>Zingen Lied 940 Verberg mij nu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Bijbellezing Openbaring 19 vers 1-10</vt:lpstr>
      <vt:lpstr>PowerPoint-presentatie</vt:lpstr>
      <vt:lpstr>PowerPoint-presentatie</vt:lpstr>
      <vt:lpstr>PowerPoint-presentatie</vt:lpstr>
      <vt:lpstr>Overdenking</vt:lpstr>
      <vt:lpstr>Zingen Lied 384: 1, 2, 3, 4, 5 en 9 Als koning opgetreden</vt:lpstr>
      <vt:lpstr>PowerPoint-presentatie</vt:lpstr>
      <vt:lpstr>PowerPoint-presentatie</vt:lpstr>
      <vt:lpstr>PowerPoint-presentatie</vt:lpstr>
      <vt:lpstr>PowerPoint-presentatie</vt:lpstr>
      <vt:lpstr>PowerPoint-presentatie</vt:lpstr>
      <vt:lpstr>PowerPoint-presentatie</vt:lpstr>
      <vt:lpstr>Kinderlied Sta ‘s even op als je Jezus liefhebt</vt:lpstr>
      <vt:lpstr>PowerPoint-presentatie</vt:lpstr>
      <vt:lpstr>PowerPoint-presentatie</vt:lpstr>
      <vt:lpstr>PowerPoint-presentatie</vt:lpstr>
      <vt:lpstr>PowerPoint-presentatie</vt:lpstr>
      <vt:lpstr>PowerPoint-presentatie</vt:lpstr>
      <vt:lpstr>Gebeden</vt:lpstr>
      <vt:lpstr>PowerPoint-presentatie</vt:lpstr>
      <vt:lpstr>Slotlied Psalm 150  Loof God, loof Hem overal</vt:lpstr>
      <vt:lpstr>NLB 150</vt:lpstr>
      <vt:lpstr>PowerPoint-presentatie</vt:lpstr>
      <vt:lpstr>PowerPoint-presentatie</vt:lpstr>
      <vt:lpstr>PowerPoint-presentatie</vt:lpstr>
      <vt:lpstr>Zegen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 b</dc:creator>
  <cp:lastModifiedBy>Mariakerk Vollenhove</cp:lastModifiedBy>
  <cp:revision>63</cp:revision>
  <dcterms:created xsi:type="dcterms:W3CDTF">2022-11-25T08:18:29Z</dcterms:created>
  <dcterms:modified xsi:type="dcterms:W3CDTF">2025-05-17T07:58:50Z</dcterms:modified>
</cp:coreProperties>
</file>