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pptx" ContentType="application/vnd.openxmlformats-officedocument.presentationml.presentation"/>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7"/>
  </p:notesMasterIdLst>
  <p:sldIdLst>
    <p:sldId id="526" r:id="rId2"/>
    <p:sldId id="1738" r:id="rId3"/>
    <p:sldId id="525" r:id="rId4"/>
    <p:sldId id="2936" r:id="rId5"/>
    <p:sldId id="527" r:id="rId6"/>
    <p:sldId id="258" r:id="rId7"/>
    <p:sldId id="259" r:id="rId8"/>
    <p:sldId id="260" r:id="rId9"/>
    <p:sldId id="261" r:id="rId10"/>
    <p:sldId id="262" r:id="rId11"/>
    <p:sldId id="263" r:id="rId12"/>
    <p:sldId id="264" r:id="rId13"/>
    <p:sldId id="265" r:id="rId14"/>
    <p:sldId id="266" r:id="rId15"/>
    <p:sldId id="267" r:id="rId16"/>
    <p:sldId id="268" r:id="rId17"/>
    <p:sldId id="528" r:id="rId18"/>
    <p:sldId id="529" r:id="rId19"/>
    <p:sldId id="1688" r:id="rId20"/>
    <p:sldId id="1689" r:id="rId21"/>
    <p:sldId id="1690" r:id="rId22"/>
    <p:sldId id="1691" r:id="rId23"/>
    <p:sldId id="1692" r:id="rId24"/>
    <p:sldId id="1693" r:id="rId25"/>
    <p:sldId id="1695" r:id="rId26"/>
    <p:sldId id="1694" r:id="rId27"/>
    <p:sldId id="1696" r:id="rId28"/>
    <p:sldId id="1697" r:id="rId29"/>
    <p:sldId id="1698" r:id="rId30"/>
    <p:sldId id="1699" r:id="rId31"/>
    <p:sldId id="1700" r:id="rId32"/>
    <p:sldId id="1701" r:id="rId33"/>
    <p:sldId id="1702" r:id="rId34"/>
    <p:sldId id="1703" r:id="rId35"/>
    <p:sldId id="1704" r:id="rId36"/>
    <p:sldId id="1705" r:id="rId37"/>
    <p:sldId id="1706" r:id="rId38"/>
    <p:sldId id="1707" r:id="rId39"/>
    <p:sldId id="1708" r:id="rId40"/>
    <p:sldId id="354" r:id="rId41"/>
    <p:sldId id="355" r:id="rId42"/>
    <p:sldId id="1709" r:id="rId43"/>
    <p:sldId id="1710" r:id="rId44"/>
    <p:sldId id="1711" r:id="rId45"/>
    <p:sldId id="1712" r:id="rId46"/>
    <p:sldId id="1716" r:id="rId47"/>
    <p:sldId id="1713" r:id="rId48"/>
    <p:sldId id="1717" r:id="rId49"/>
    <p:sldId id="1718" r:id="rId50"/>
    <p:sldId id="1715" r:id="rId51"/>
    <p:sldId id="1719" r:id="rId52"/>
    <p:sldId id="1720" r:id="rId53"/>
    <p:sldId id="1721" r:id="rId54"/>
    <p:sldId id="1722" r:id="rId55"/>
    <p:sldId id="1723" r:id="rId56"/>
    <p:sldId id="256" r:id="rId57"/>
    <p:sldId id="257" r:id="rId58"/>
    <p:sldId id="1724" r:id="rId59"/>
    <p:sldId id="1725" r:id="rId60"/>
    <p:sldId id="1726" r:id="rId61"/>
    <p:sldId id="1727" r:id="rId62"/>
    <p:sldId id="1728" r:id="rId63"/>
    <p:sldId id="1729" r:id="rId64"/>
    <p:sldId id="1730" r:id="rId65"/>
    <p:sldId id="1731" r:id="rId66"/>
    <p:sldId id="1732" r:id="rId67"/>
    <p:sldId id="1733" r:id="rId68"/>
    <p:sldId id="1734" r:id="rId69"/>
    <p:sldId id="2930" r:id="rId70"/>
    <p:sldId id="2931" r:id="rId71"/>
    <p:sldId id="2932" r:id="rId72"/>
    <p:sldId id="2933" r:id="rId73"/>
    <p:sldId id="2934" r:id="rId74"/>
    <p:sldId id="2935" r:id="rId75"/>
    <p:sldId id="1735" r:id="rId76"/>
    <p:sldId id="1740" r:id="rId77"/>
    <p:sldId id="2927" r:id="rId78"/>
    <p:sldId id="1741" r:id="rId79"/>
    <p:sldId id="1742" r:id="rId80"/>
    <p:sldId id="270" r:id="rId81"/>
    <p:sldId id="271" r:id="rId82"/>
    <p:sldId id="272" r:id="rId83"/>
    <p:sldId id="2928" r:id="rId84"/>
    <p:sldId id="2929" r:id="rId85"/>
    <p:sldId id="2926" r:id="rId8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1" autoAdjust="0"/>
    <p:restoredTop sz="94660"/>
  </p:normalViewPr>
  <p:slideViewPr>
    <p:cSldViewPr snapToGrid="0">
      <p:cViewPr varScale="1">
        <p:scale>
          <a:sx n="61" d="100"/>
          <a:sy n="61" d="100"/>
        </p:scale>
        <p:origin x="126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7DCE7F-118B-47BB-B9B8-ECA548D98781}" type="datetimeFigureOut">
              <a:rPr lang="nl-NL" smtClean="0"/>
              <a:t>31-5-2025</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B14E23-D10B-4EE0-980F-87CA336B404E}" type="slidenum">
              <a:rPr lang="nl-NL" smtClean="0"/>
              <a:t>‹nr.›</a:t>
            </a:fld>
            <a:endParaRPr lang="nl-NL"/>
          </a:p>
        </p:txBody>
      </p:sp>
    </p:spTree>
    <p:extLst>
      <p:ext uri="{BB962C8B-B14F-4D97-AF65-F5344CB8AC3E}">
        <p14:creationId xmlns:p14="http://schemas.microsoft.com/office/powerpoint/2010/main" val="973436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jdelijke aanduiding voor dia-afbeelding 1">
            <a:extLst>
              <a:ext uri="{FF2B5EF4-FFF2-40B4-BE49-F238E27FC236}">
                <a16:creationId xmlns:a16="http://schemas.microsoft.com/office/drawing/2014/main" id="{59EDADAE-1222-483D-91C1-AB66333C58C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Tijdelijke aanduiding voor notities 2">
            <a:extLst>
              <a:ext uri="{FF2B5EF4-FFF2-40B4-BE49-F238E27FC236}">
                <a16:creationId xmlns:a16="http://schemas.microsoft.com/office/drawing/2014/main" id="{8F11687B-3391-41E9-876B-CE37BA72FF8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4100" name="Tijdelijke aanduiding voor dianummer 3">
            <a:extLst>
              <a:ext uri="{FF2B5EF4-FFF2-40B4-BE49-F238E27FC236}">
                <a16:creationId xmlns:a16="http://schemas.microsoft.com/office/drawing/2014/main" id="{24E1B380-761A-4789-B9DD-3BCA1B5E36A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21519A2-B6A7-4383-B886-713F0D5ECAE0}" type="slidenum">
              <a:rPr lang="nl-NL" altLang="nl-NL">
                <a:latin typeface="Arial" panose="020B0604020202020204" pitchFamily="34" charset="0"/>
              </a:rPr>
              <a:pPr>
                <a:spcBef>
                  <a:spcPct val="0"/>
                </a:spcBef>
              </a:pPr>
              <a:t>6</a:t>
            </a:fld>
            <a:endParaRPr lang="nl-NL" altLang="nl-NL">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jdelijke aanduiding voor dia-afbeelding 1">
            <a:extLst>
              <a:ext uri="{FF2B5EF4-FFF2-40B4-BE49-F238E27FC236}">
                <a16:creationId xmlns:a16="http://schemas.microsoft.com/office/drawing/2014/main" id="{32C40AAA-B0C7-4C3F-8441-625287FE890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Tijdelijke aanduiding voor notities 2">
            <a:extLst>
              <a:ext uri="{FF2B5EF4-FFF2-40B4-BE49-F238E27FC236}">
                <a16:creationId xmlns:a16="http://schemas.microsoft.com/office/drawing/2014/main" id="{AE2146AD-8544-4962-B408-B6A6D84C9C8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22532" name="Tijdelijke aanduiding voor dianummer 3">
            <a:extLst>
              <a:ext uri="{FF2B5EF4-FFF2-40B4-BE49-F238E27FC236}">
                <a16:creationId xmlns:a16="http://schemas.microsoft.com/office/drawing/2014/main" id="{933D8359-DD31-45AC-AB57-47FD4D94C1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55156A7-7DCA-410D-AF00-6A6A3F72F8BF}" type="slidenum">
              <a:rPr lang="nl-NL" altLang="nl-NL">
                <a:latin typeface="Arial" panose="020B0604020202020204" pitchFamily="34" charset="0"/>
              </a:rPr>
              <a:pPr>
                <a:spcBef>
                  <a:spcPct val="0"/>
                </a:spcBef>
              </a:pPr>
              <a:t>15</a:t>
            </a:fld>
            <a:endParaRPr lang="nl-NL" altLang="nl-NL">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jdelijke aanduiding voor dia-afbeelding 1">
            <a:extLst>
              <a:ext uri="{FF2B5EF4-FFF2-40B4-BE49-F238E27FC236}">
                <a16:creationId xmlns:a16="http://schemas.microsoft.com/office/drawing/2014/main" id="{8D109038-57E7-43E1-8932-C0DA32B94D6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Tijdelijke aanduiding voor notities 2">
            <a:extLst>
              <a:ext uri="{FF2B5EF4-FFF2-40B4-BE49-F238E27FC236}">
                <a16:creationId xmlns:a16="http://schemas.microsoft.com/office/drawing/2014/main" id="{6E715D21-E601-4A73-89AC-00C86439D7C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24580" name="Tijdelijke aanduiding voor dianummer 3">
            <a:extLst>
              <a:ext uri="{FF2B5EF4-FFF2-40B4-BE49-F238E27FC236}">
                <a16:creationId xmlns:a16="http://schemas.microsoft.com/office/drawing/2014/main" id="{C9DFF324-6952-4AFE-9E71-1E398C63859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BA7C5DD-A209-45C6-8BCE-73FF59964015}" type="slidenum">
              <a:rPr lang="nl-NL" altLang="nl-NL">
                <a:latin typeface="Arial" panose="020B0604020202020204" pitchFamily="34" charset="0"/>
              </a:rPr>
              <a:pPr>
                <a:spcBef>
                  <a:spcPct val="0"/>
                </a:spcBef>
              </a:pPr>
              <a:t>16</a:t>
            </a:fld>
            <a:endParaRPr lang="nl-NL" altLang="nl-NL">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nl-NL" altLang="nl-NL"/>
          </a:p>
        </p:txBody>
      </p:sp>
      <p:sp>
        <p:nvSpPr>
          <p:cNvPr id="7680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C66D01DC-863F-4DCF-A7F5-7C638D3FDAA8}" type="slidenum">
              <a:rPr lang="nl-NL" altLang="nl-NL"/>
              <a:pPr fontAlgn="base">
                <a:spcBef>
                  <a:spcPct val="0"/>
                </a:spcBef>
                <a:spcAft>
                  <a:spcPct val="0"/>
                </a:spcAft>
              </a:pPr>
              <a:t>19</a:t>
            </a:fld>
            <a:endParaRPr lang="nl-NL" altLang="nl-NL"/>
          </a:p>
        </p:txBody>
      </p:sp>
    </p:spTree>
    <p:extLst>
      <p:ext uri="{BB962C8B-B14F-4D97-AF65-F5344CB8AC3E}">
        <p14:creationId xmlns:p14="http://schemas.microsoft.com/office/powerpoint/2010/main" val="2492739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nl-NL" altLang="nl-NL"/>
          </a:p>
        </p:txBody>
      </p:sp>
      <p:sp>
        <p:nvSpPr>
          <p:cNvPr id="7680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C66D01DC-863F-4DCF-A7F5-7C638D3FDAA8}" type="slidenum">
              <a:rPr lang="nl-NL" altLang="nl-NL"/>
              <a:pPr fontAlgn="base">
                <a:spcBef>
                  <a:spcPct val="0"/>
                </a:spcBef>
                <a:spcAft>
                  <a:spcPct val="0"/>
                </a:spcAft>
              </a:pPr>
              <a:t>20</a:t>
            </a:fld>
            <a:endParaRPr lang="nl-NL" altLang="nl-NL"/>
          </a:p>
        </p:txBody>
      </p:sp>
    </p:spTree>
    <p:extLst>
      <p:ext uri="{BB962C8B-B14F-4D97-AF65-F5344CB8AC3E}">
        <p14:creationId xmlns:p14="http://schemas.microsoft.com/office/powerpoint/2010/main" val="11692384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nl-NL" altLang="nl-NL"/>
          </a:p>
        </p:txBody>
      </p:sp>
      <p:sp>
        <p:nvSpPr>
          <p:cNvPr id="7680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C66D01DC-863F-4DCF-A7F5-7C638D3FDAA8}" type="slidenum">
              <a:rPr lang="nl-NL" altLang="nl-NL"/>
              <a:pPr fontAlgn="base">
                <a:spcBef>
                  <a:spcPct val="0"/>
                </a:spcBef>
                <a:spcAft>
                  <a:spcPct val="0"/>
                </a:spcAft>
              </a:pPr>
              <a:t>21</a:t>
            </a:fld>
            <a:endParaRPr lang="nl-NL" altLang="nl-NL"/>
          </a:p>
        </p:txBody>
      </p:sp>
    </p:spTree>
    <p:extLst>
      <p:ext uri="{BB962C8B-B14F-4D97-AF65-F5344CB8AC3E}">
        <p14:creationId xmlns:p14="http://schemas.microsoft.com/office/powerpoint/2010/main" val="17025429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nl-NL" altLang="nl-NL"/>
          </a:p>
        </p:txBody>
      </p:sp>
      <p:sp>
        <p:nvSpPr>
          <p:cNvPr id="7680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C66D01DC-863F-4DCF-A7F5-7C638D3FDAA8}" type="slidenum">
              <a:rPr lang="nl-NL" altLang="nl-NL"/>
              <a:pPr fontAlgn="base">
                <a:spcBef>
                  <a:spcPct val="0"/>
                </a:spcBef>
                <a:spcAft>
                  <a:spcPct val="0"/>
                </a:spcAft>
              </a:pPr>
              <a:t>22</a:t>
            </a:fld>
            <a:endParaRPr lang="nl-NL" altLang="nl-NL"/>
          </a:p>
        </p:txBody>
      </p:sp>
    </p:spTree>
    <p:extLst>
      <p:ext uri="{BB962C8B-B14F-4D97-AF65-F5344CB8AC3E}">
        <p14:creationId xmlns:p14="http://schemas.microsoft.com/office/powerpoint/2010/main" val="5316717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nl-NL" altLang="nl-NL"/>
          </a:p>
        </p:txBody>
      </p:sp>
      <p:sp>
        <p:nvSpPr>
          <p:cNvPr id="7680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C66D01DC-863F-4DCF-A7F5-7C638D3FDAA8}" type="slidenum">
              <a:rPr lang="nl-NL" altLang="nl-NL"/>
              <a:pPr fontAlgn="base">
                <a:spcBef>
                  <a:spcPct val="0"/>
                </a:spcBef>
                <a:spcAft>
                  <a:spcPct val="0"/>
                </a:spcAft>
              </a:pPr>
              <a:t>23</a:t>
            </a:fld>
            <a:endParaRPr lang="nl-NL" altLang="nl-NL"/>
          </a:p>
        </p:txBody>
      </p:sp>
    </p:spTree>
    <p:extLst>
      <p:ext uri="{BB962C8B-B14F-4D97-AF65-F5344CB8AC3E}">
        <p14:creationId xmlns:p14="http://schemas.microsoft.com/office/powerpoint/2010/main" val="14791973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nl-NL" altLang="nl-NL"/>
          </a:p>
        </p:txBody>
      </p:sp>
      <p:sp>
        <p:nvSpPr>
          <p:cNvPr id="7680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C66D01DC-863F-4DCF-A7F5-7C638D3FDAA8}" type="slidenum">
              <a:rPr lang="nl-NL" altLang="nl-NL"/>
              <a:pPr fontAlgn="base">
                <a:spcBef>
                  <a:spcPct val="0"/>
                </a:spcBef>
                <a:spcAft>
                  <a:spcPct val="0"/>
                </a:spcAft>
              </a:pPr>
              <a:t>24</a:t>
            </a:fld>
            <a:endParaRPr lang="nl-NL" altLang="nl-NL"/>
          </a:p>
        </p:txBody>
      </p:sp>
    </p:spTree>
    <p:extLst>
      <p:ext uri="{BB962C8B-B14F-4D97-AF65-F5344CB8AC3E}">
        <p14:creationId xmlns:p14="http://schemas.microsoft.com/office/powerpoint/2010/main" val="32690174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nl-NL" altLang="nl-NL"/>
          </a:p>
        </p:txBody>
      </p:sp>
      <p:sp>
        <p:nvSpPr>
          <p:cNvPr id="7680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C66D01DC-863F-4DCF-A7F5-7C638D3FDAA8}" type="slidenum">
              <a:rPr lang="nl-NL" altLang="nl-NL"/>
              <a:pPr fontAlgn="base">
                <a:spcBef>
                  <a:spcPct val="0"/>
                </a:spcBef>
                <a:spcAft>
                  <a:spcPct val="0"/>
                </a:spcAft>
              </a:pPr>
              <a:t>25</a:t>
            </a:fld>
            <a:endParaRPr lang="nl-NL" altLang="nl-NL"/>
          </a:p>
        </p:txBody>
      </p:sp>
    </p:spTree>
    <p:extLst>
      <p:ext uri="{BB962C8B-B14F-4D97-AF65-F5344CB8AC3E}">
        <p14:creationId xmlns:p14="http://schemas.microsoft.com/office/powerpoint/2010/main" val="7766144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nl-NL" altLang="nl-NL"/>
          </a:p>
        </p:txBody>
      </p:sp>
      <p:sp>
        <p:nvSpPr>
          <p:cNvPr id="7680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C66D01DC-863F-4DCF-A7F5-7C638D3FDAA8}" type="slidenum">
              <a:rPr lang="nl-NL" altLang="nl-NL"/>
              <a:pPr fontAlgn="base">
                <a:spcBef>
                  <a:spcPct val="0"/>
                </a:spcBef>
                <a:spcAft>
                  <a:spcPct val="0"/>
                </a:spcAft>
              </a:pPr>
              <a:t>26</a:t>
            </a:fld>
            <a:endParaRPr lang="nl-NL" altLang="nl-NL"/>
          </a:p>
        </p:txBody>
      </p:sp>
    </p:spTree>
    <p:extLst>
      <p:ext uri="{BB962C8B-B14F-4D97-AF65-F5344CB8AC3E}">
        <p14:creationId xmlns:p14="http://schemas.microsoft.com/office/powerpoint/2010/main" val="3755708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6E3DF4D3-39E1-4123-845E-F20D6B7DD3B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7AFEB8-ACBF-472D-8736-B97D7AD7E51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B117DCCA-F503-4BD4-8C21-30A924DFACF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8C5D9C7-8907-45C1-B8AD-B0C42F94D640}" type="slidenum">
              <a:rPr lang="nl-NL" altLang="nl-NL">
                <a:latin typeface="Arial" panose="020B0604020202020204" pitchFamily="34" charset="0"/>
              </a:rPr>
              <a:pPr>
                <a:spcBef>
                  <a:spcPct val="0"/>
                </a:spcBef>
              </a:pPr>
              <a:t>7</a:t>
            </a:fld>
            <a:endParaRPr lang="nl-NL" altLang="nl-NL">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nl-NL" altLang="nl-NL"/>
          </a:p>
        </p:txBody>
      </p:sp>
      <p:sp>
        <p:nvSpPr>
          <p:cNvPr id="7680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C66D01DC-863F-4DCF-A7F5-7C638D3FDAA8}" type="slidenum">
              <a:rPr lang="nl-NL" altLang="nl-NL"/>
              <a:pPr fontAlgn="base">
                <a:spcBef>
                  <a:spcPct val="0"/>
                </a:spcBef>
                <a:spcAft>
                  <a:spcPct val="0"/>
                </a:spcAft>
              </a:pPr>
              <a:t>27</a:t>
            </a:fld>
            <a:endParaRPr lang="nl-NL" altLang="nl-NL"/>
          </a:p>
        </p:txBody>
      </p:sp>
    </p:spTree>
    <p:extLst>
      <p:ext uri="{BB962C8B-B14F-4D97-AF65-F5344CB8AC3E}">
        <p14:creationId xmlns:p14="http://schemas.microsoft.com/office/powerpoint/2010/main" val="3765585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jdelijke aanduiding voor dia-afbeelding 1">
            <a:extLst>
              <a:ext uri="{FF2B5EF4-FFF2-40B4-BE49-F238E27FC236}">
                <a16:creationId xmlns:a16="http://schemas.microsoft.com/office/drawing/2014/main" id="{10470A18-3CB7-4604-B50B-6FA0764EE4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Tijdelijke aanduiding voor notities 2">
            <a:extLst>
              <a:ext uri="{FF2B5EF4-FFF2-40B4-BE49-F238E27FC236}">
                <a16:creationId xmlns:a16="http://schemas.microsoft.com/office/drawing/2014/main" id="{2A33732C-D517-417A-ABE5-0B2CC74ECD5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8196" name="Tijdelijke aanduiding voor dianummer 3">
            <a:extLst>
              <a:ext uri="{FF2B5EF4-FFF2-40B4-BE49-F238E27FC236}">
                <a16:creationId xmlns:a16="http://schemas.microsoft.com/office/drawing/2014/main" id="{68A629CD-A311-4211-B6B4-8D9AE031BFC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829E734-964E-478D-879D-C82B486E747E}" type="slidenum">
              <a:rPr lang="nl-NL" altLang="nl-NL">
                <a:latin typeface="Arial" panose="020B0604020202020204" pitchFamily="34" charset="0"/>
              </a:rPr>
              <a:pPr>
                <a:spcBef>
                  <a:spcPct val="0"/>
                </a:spcBef>
              </a:pPr>
              <a:t>8</a:t>
            </a:fld>
            <a:endParaRPr lang="nl-NL" altLang="nl-NL">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jdelijke aanduiding voor dia-afbeelding 1">
            <a:extLst>
              <a:ext uri="{FF2B5EF4-FFF2-40B4-BE49-F238E27FC236}">
                <a16:creationId xmlns:a16="http://schemas.microsoft.com/office/drawing/2014/main" id="{28B1D25A-06AA-4578-A596-EF9DAF2BEA3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Tijdelijke aanduiding voor notities 2">
            <a:extLst>
              <a:ext uri="{FF2B5EF4-FFF2-40B4-BE49-F238E27FC236}">
                <a16:creationId xmlns:a16="http://schemas.microsoft.com/office/drawing/2014/main" id="{A58AED44-9C0A-4B24-99E1-C874E69F3B1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10244" name="Tijdelijke aanduiding voor dianummer 3">
            <a:extLst>
              <a:ext uri="{FF2B5EF4-FFF2-40B4-BE49-F238E27FC236}">
                <a16:creationId xmlns:a16="http://schemas.microsoft.com/office/drawing/2014/main" id="{A2736C20-122F-4CCA-B9B1-E556D8EB3D5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1D7B9F1-A4F2-4584-A964-5C3FD64AA4C0}" type="slidenum">
              <a:rPr lang="nl-NL" altLang="nl-NL">
                <a:latin typeface="Arial" panose="020B0604020202020204" pitchFamily="34" charset="0"/>
              </a:rPr>
              <a:pPr>
                <a:spcBef>
                  <a:spcPct val="0"/>
                </a:spcBef>
              </a:pPr>
              <a:t>9</a:t>
            </a:fld>
            <a:endParaRPr lang="nl-NL" altLang="nl-NL">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jdelijke aanduiding voor dia-afbeelding 1">
            <a:extLst>
              <a:ext uri="{FF2B5EF4-FFF2-40B4-BE49-F238E27FC236}">
                <a16:creationId xmlns:a16="http://schemas.microsoft.com/office/drawing/2014/main" id="{32A0570C-71C6-4012-9596-8F6CD52E37D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Tijdelijke aanduiding voor notities 2">
            <a:extLst>
              <a:ext uri="{FF2B5EF4-FFF2-40B4-BE49-F238E27FC236}">
                <a16:creationId xmlns:a16="http://schemas.microsoft.com/office/drawing/2014/main" id="{31C1D627-5187-4E09-869D-826F1625303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12292" name="Tijdelijke aanduiding voor dianummer 3">
            <a:extLst>
              <a:ext uri="{FF2B5EF4-FFF2-40B4-BE49-F238E27FC236}">
                <a16:creationId xmlns:a16="http://schemas.microsoft.com/office/drawing/2014/main" id="{A63131B9-0992-4527-AB92-801E6B3F7C3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E81C589-854D-4B5C-B326-EFEB28524A86}" type="slidenum">
              <a:rPr lang="nl-NL" altLang="nl-NL">
                <a:latin typeface="Arial" panose="020B0604020202020204" pitchFamily="34" charset="0"/>
              </a:rPr>
              <a:pPr>
                <a:spcBef>
                  <a:spcPct val="0"/>
                </a:spcBef>
              </a:pPr>
              <a:t>10</a:t>
            </a:fld>
            <a:endParaRPr lang="nl-NL" altLang="nl-NL">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jdelijke aanduiding voor dia-afbeelding 1">
            <a:extLst>
              <a:ext uri="{FF2B5EF4-FFF2-40B4-BE49-F238E27FC236}">
                <a16:creationId xmlns:a16="http://schemas.microsoft.com/office/drawing/2014/main" id="{EB91A95B-E786-489B-8851-2EDC7510B74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Tijdelijke aanduiding voor notities 2">
            <a:extLst>
              <a:ext uri="{FF2B5EF4-FFF2-40B4-BE49-F238E27FC236}">
                <a16:creationId xmlns:a16="http://schemas.microsoft.com/office/drawing/2014/main" id="{1EC12911-6B1D-4DC6-ABB3-3F65AA06C3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14340" name="Tijdelijke aanduiding voor dianummer 3">
            <a:extLst>
              <a:ext uri="{FF2B5EF4-FFF2-40B4-BE49-F238E27FC236}">
                <a16:creationId xmlns:a16="http://schemas.microsoft.com/office/drawing/2014/main" id="{B5C51C52-01B8-4DE7-83E2-AF82E153435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A699D69-8B40-48FF-8D94-A8475B2B724A}" type="slidenum">
              <a:rPr lang="nl-NL" altLang="nl-NL">
                <a:latin typeface="Arial" panose="020B0604020202020204" pitchFamily="34" charset="0"/>
              </a:rPr>
              <a:pPr>
                <a:spcBef>
                  <a:spcPct val="0"/>
                </a:spcBef>
              </a:pPr>
              <a:t>11</a:t>
            </a:fld>
            <a:endParaRPr lang="nl-NL" altLang="nl-NL">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jdelijke aanduiding voor dia-afbeelding 1">
            <a:extLst>
              <a:ext uri="{FF2B5EF4-FFF2-40B4-BE49-F238E27FC236}">
                <a16:creationId xmlns:a16="http://schemas.microsoft.com/office/drawing/2014/main" id="{66F76A2C-CCA0-4A1E-BEBB-EA23C8984AD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Tijdelijke aanduiding voor notities 2">
            <a:extLst>
              <a:ext uri="{FF2B5EF4-FFF2-40B4-BE49-F238E27FC236}">
                <a16:creationId xmlns:a16="http://schemas.microsoft.com/office/drawing/2014/main" id="{031C9919-5C11-4AEA-9895-740913D1E54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16388" name="Tijdelijke aanduiding voor dianummer 3">
            <a:extLst>
              <a:ext uri="{FF2B5EF4-FFF2-40B4-BE49-F238E27FC236}">
                <a16:creationId xmlns:a16="http://schemas.microsoft.com/office/drawing/2014/main" id="{8A4D6B06-702C-4681-A110-4C64DCB8692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63AC4E8-017A-4681-BF7C-E53BD6CC3252}" type="slidenum">
              <a:rPr lang="nl-NL" altLang="nl-NL">
                <a:latin typeface="Arial" panose="020B0604020202020204" pitchFamily="34" charset="0"/>
              </a:rPr>
              <a:pPr>
                <a:spcBef>
                  <a:spcPct val="0"/>
                </a:spcBef>
              </a:pPr>
              <a:t>12</a:t>
            </a:fld>
            <a:endParaRPr lang="nl-NL" altLang="nl-NL">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jdelijke aanduiding voor dia-afbeelding 1">
            <a:extLst>
              <a:ext uri="{FF2B5EF4-FFF2-40B4-BE49-F238E27FC236}">
                <a16:creationId xmlns:a16="http://schemas.microsoft.com/office/drawing/2014/main" id="{82F19EFA-BAA8-4548-8FDC-C619904B85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Tijdelijke aanduiding voor notities 2">
            <a:extLst>
              <a:ext uri="{FF2B5EF4-FFF2-40B4-BE49-F238E27FC236}">
                <a16:creationId xmlns:a16="http://schemas.microsoft.com/office/drawing/2014/main" id="{C524C4D4-F69A-47B4-9ED3-F0D5F1EA3FF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18436" name="Tijdelijke aanduiding voor dianummer 3">
            <a:extLst>
              <a:ext uri="{FF2B5EF4-FFF2-40B4-BE49-F238E27FC236}">
                <a16:creationId xmlns:a16="http://schemas.microsoft.com/office/drawing/2014/main" id="{8491D600-EF56-45C7-921E-D5EF4ECC81C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9846149-2AD1-4F13-96E2-815179BD8FC0}" type="slidenum">
              <a:rPr lang="nl-NL" altLang="nl-NL">
                <a:latin typeface="Arial" panose="020B0604020202020204" pitchFamily="34" charset="0"/>
              </a:rPr>
              <a:pPr>
                <a:spcBef>
                  <a:spcPct val="0"/>
                </a:spcBef>
              </a:pPr>
              <a:t>13</a:t>
            </a:fld>
            <a:endParaRPr lang="nl-NL" altLang="nl-NL">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jdelijke aanduiding voor dia-afbeelding 1">
            <a:extLst>
              <a:ext uri="{FF2B5EF4-FFF2-40B4-BE49-F238E27FC236}">
                <a16:creationId xmlns:a16="http://schemas.microsoft.com/office/drawing/2014/main" id="{8BFA7F4D-B72D-430F-A443-615EB93B0EF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Tijdelijke aanduiding voor notities 2">
            <a:extLst>
              <a:ext uri="{FF2B5EF4-FFF2-40B4-BE49-F238E27FC236}">
                <a16:creationId xmlns:a16="http://schemas.microsoft.com/office/drawing/2014/main" id="{D8D472AF-9B19-4AC5-8329-C143C2C1DAC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20484" name="Tijdelijke aanduiding voor dianummer 3">
            <a:extLst>
              <a:ext uri="{FF2B5EF4-FFF2-40B4-BE49-F238E27FC236}">
                <a16:creationId xmlns:a16="http://schemas.microsoft.com/office/drawing/2014/main" id="{E44B4575-C0C5-4D99-BB54-1E0BAE69688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6D61BCD-5DE8-4B80-A59C-0A2D49D2BF2C}" type="slidenum">
              <a:rPr lang="nl-NL" altLang="nl-NL">
                <a:latin typeface="Arial" panose="020B0604020202020204" pitchFamily="34" charset="0"/>
              </a:rPr>
              <a:pPr>
                <a:spcBef>
                  <a:spcPct val="0"/>
                </a:spcBef>
              </a:pPr>
              <a:t>14</a:t>
            </a:fld>
            <a:endParaRPr lang="nl-NL" altLang="nl-NL">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nl-NL"/>
              <a:t>Klik om stijl te bewerken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BF777D77-E919-4AA7-A51E-0E000A193047}" type="datetimeFigureOut">
              <a:rPr lang="nl-NL" smtClean="0"/>
              <a:t>31-5-2025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3B86984-13FE-4AA7-8118-E2C90EB32464}" type="slidenum">
              <a:rPr lang="nl-NL" smtClean="0"/>
              <a:t>‹nr.›</a:t>
            </a:fld>
            <a:endParaRPr lang="nl-NL"/>
          </a:p>
        </p:txBody>
      </p:sp>
    </p:spTree>
    <p:extLst>
      <p:ext uri="{BB962C8B-B14F-4D97-AF65-F5344CB8AC3E}">
        <p14:creationId xmlns:p14="http://schemas.microsoft.com/office/powerpoint/2010/main" val="2903700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F777D77-E919-4AA7-A51E-0E000A193047}" type="datetimeFigureOut">
              <a:rPr lang="nl-NL" smtClean="0"/>
              <a:t>31-5-2025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3B86984-13FE-4AA7-8118-E2C90EB32464}" type="slidenum">
              <a:rPr lang="nl-NL" smtClean="0"/>
              <a:t>‹nr.›</a:t>
            </a:fld>
            <a:endParaRPr lang="nl-NL"/>
          </a:p>
        </p:txBody>
      </p:sp>
    </p:spTree>
    <p:extLst>
      <p:ext uri="{BB962C8B-B14F-4D97-AF65-F5344CB8AC3E}">
        <p14:creationId xmlns:p14="http://schemas.microsoft.com/office/powerpoint/2010/main" val="355100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F777D77-E919-4AA7-A51E-0E000A193047}" type="datetimeFigureOut">
              <a:rPr lang="nl-NL" smtClean="0"/>
              <a:t>31-5-2025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3B86984-13FE-4AA7-8118-E2C90EB32464}" type="slidenum">
              <a:rPr lang="nl-NL" smtClean="0"/>
              <a:t>‹nr.›</a:t>
            </a:fld>
            <a:endParaRPr lang="nl-NL"/>
          </a:p>
        </p:txBody>
      </p:sp>
    </p:spTree>
    <p:extLst>
      <p:ext uri="{BB962C8B-B14F-4D97-AF65-F5344CB8AC3E}">
        <p14:creationId xmlns:p14="http://schemas.microsoft.com/office/powerpoint/2010/main" val="1974208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el en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48B3D0-8028-4093-BFCB-F935C4FD7C56}"/>
              </a:ext>
            </a:extLst>
          </p:cNvPr>
          <p:cNvSpPr>
            <a:spLocks noGrp="1"/>
          </p:cNvSpPr>
          <p:nvPr>
            <p:ph type="title"/>
          </p:nvPr>
        </p:nvSpPr>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FCA7CA8D-FABC-4EA3-851C-6E91CE55309E}"/>
              </a:ext>
            </a:extLst>
          </p:cNvPr>
          <p:cNvSpPr>
            <a:spLocks noGrp="1"/>
          </p:cNvSpPr>
          <p:nvPr>
            <p:ph type="body"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9AFC39D-7289-4416-872B-F7EAC3B94E09}"/>
              </a:ext>
            </a:extLst>
          </p:cNvPr>
          <p:cNvSpPr>
            <a:spLocks noGrp="1"/>
          </p:cNvSpPr>
          <p:nvPr>
            <p:ph type="dt" sz="half" idx="10"/>
          </p:nvPr>
        </p:nvSpPr>
        <p:spPr/>
        <p:txBody>
          <a:bodyPr/>
          <a:lstStyle/>
          <a:p>
            <a:fld id="{BE0EFFB2-3961-4BDA-8898-DCA4D31B45A6}" type="datetimeFigureOut">
              <a:rPr lang="nl-NL" smtClean="0"/>
              <a:t>31-5-2025</a:t>
            </a:fld>
            <a:endParaRPr lang="nl-NL"/>
          </a:p>
        </p:txBody>
      </p:sp>
      <p:sp>
        <p:nvSpPr>
          <p:cNvPr id="5" name="Tijdelijke aanduiding voor voettekst 4">
            <a:extLst>
              <a:ext uri="{FF2B5EF4-FFF2-40B4-BE49-F238E27FC236}">
                <a16:creationId xmlns:a16="http://schemas.microsoft.com/office/drawing/2014/main" id="{6F08DA97-AF83-415E-9161-FEB98614028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13B9412-D864-42B6-B171-591808B329F4}"/>
              </a:ext>
            </a:extLst>
          </p:cNvPr>
          <p:cNvSpPr>
            <a:spLocks noGrp="1"/>
          </p:cNvSpPr>
          <p:nvPr>
            <p:ph type="sldNum" sz="quarter" idx="12"/>
          </p:nvPr>
        </p:nvSpPr>
        <p:spPr/>
        <p:txBody>
          <a:bodyPr/>
          <a:lstStyle/>
          <a:p>
            <a:fld id="{BC7E3F6B-80C2-4F1C-8CBF-34D0F9677979}" type="slidenum">
              <a:rPr lang="nl-NL" smtClean="0"/>
              <a:t>‹nr.›</a:t>
            </a:fld>
            <a:endParaRPr lang="nl-NL"/>
          </a:p>
        </p:txBody>
      </p:sp>
    </p:spTree>
    <p:extLst>
      <p:ext uri="{BB962C8B-B14F-4D97-AF65-F5344CB8AC3E}">
        <p14:creationId xmlns:p14="http://schemas.microsoft.com/office/powerpoint/2010/main" val="3126949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F777D77-E919-4AA7-A51E-0E000A193047}" type="datetimeFigureOut">
              <a:rPr lang="nl-NL" smtClean="0"/>
              <a:t>31-5-2025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3B86984-13FE-4AA7-8118-E2C90EB32464}" type="slidenum">
              <a:rPr lang="nl-NL" smtClean="0"/>
              <a:t>‹nr.›</a:t>
            </a:fld>
            <a:endParaRPr lang="nl-NL"/>
          </a:p>
        </p:txBody>
      </p:sp>
    </p:spTree>
    <p:extLst>
      <p:ext uri="{BB962C8B-B14F-4D97-AF65-F5344CB8AC3E}">
        <p14:creationId xmlns:p14="http://schemas.microsoft.com/office/powerpoint/2010/main" val="652500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nl-NL"/>
              <a:t>Klik om stijl te bewerken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F777D77-E919-4AA7-A51E-0E000A193047}" type="datetimeFigureOut">
              <a:rPr lang="nl-NL" smtClean="0"/>
              <a:t>31-5-2025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3B86984-13FE-4AA7-8118-E2C90EB32464}" type="slidenum">
              <a:rPr lang="nl-NL" smtClean="0"/>
              <a:t>‹nr.›</a:t>
            </a:fld>
            <a:endParaRPr lang="nl-NL"/>
          </a:p>
        </p:txBody>
      </p:sp>
    </p:spTree>
    <p:extLst>
      <p:ext uri="{BB962C8B-B14F-4D97-AF65-F5344CB8AC3E}">
        <p14:creationId xmlns:p14="http://schemas.microsoft.com/office/powerpoint/2010/main" val="724403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BF777D77-E919-4AA7-A51E-0E000A193047}" type="datetimeFigureOut">
              <a:rPr lang="nl-NL" smtClean="0"/>
              <a:t>31-5-2025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B3B86984-13FE-4AA7-8118-E2C90EB32464}" type="slidenum">
              <a:rPr lang="nl-NL" smtClean="0"/>
              <a:t>‹nr.›</a:t>
            </a:fld>
            <a:endParaRPr lang="nl-NL"/>
          </a:p>
        </p:txBody>
      </p:sp>
    </p:spTree>
    <p:extLst>
      <p:ext uri="{BB962C8B-B14F-4D97-AF65-F5344CB8AC3E}">
        <p14:creationId xmlns:p14="http://schemas.microsoft.com/office/powerpoint/2010/main" val="4242849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nl-NL"/>
              <a:t>Klik om stijl te bewerken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629842" y="2505075"/>
            <a:ext cx="3868340"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4629150" y="2505075"/>
            <a:ext cx="3887391"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BF777D77-E919-4AA7-A51E-0E000A193047}" type="datetimeFigureOut">
              <a:rPr lang="nl-NL" smtClean="0"/>
              <a:t>31-5-2025</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B3B86984-13FE-4AA7-8118-E2C90EB32464}" type="slidenum">
              <a:rPr lang="nl-NL" smtClean="0"/>
              <a:t>‹nr.›</a:t>
            </a:fld>
            <a:endParaRPr lang="nl-NL"/>
          </a:p>
        </p:txBody>
      </p:sp>
    </p:spTree>
    <p:extLst>
      <p:ext uri="{BB962C8B-B14F-4D97-AF65-F5344CB8AC3E}">
        <p14:creationId xmlns:p14="http://schemas.microsoft.com/office/powerpoint/2010/main" val="3787579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BF777D77-E919-4AA7-A51E-0E000A193047}" type="datetimeFigureOut">
              <a:rPr lang="nl-NL" smtClean="0"/>
              <a:t>31-5-2025</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B3B86984-13FE-4AA7-8118-E2C90EB32464}" type="slidenum">
              <a:rPr lang="nl-NL" smtClean="0"/>
              <a:t>‹nr.›</a:t>
            </a:fld>
            <a:endParaRPr lang="nl-NL"/>
          </a:p>
        </p:txBody>
      </p:sp>
    </p:spTree>
    <p:extLst>
      <p:ext uri="{BB962C8B-B14F-4D97-AF65-F5344CB8AC3E}">
        <p14:creationId xmlns:p14="http://schemas.microsoft.com/office/powerpoint/2010/main" val="3457943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777D77-E919-4AA7-A51E-0E000A193047}" type="datetimeFigureOut">
              <a:rPr lang="nl-NL" smtClean="0"/>
              <a:t>31-5-2025</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B3B86984-13FE-4AA7-8118-E2C90EB32464}" type="slidenum">
              <a:rPr lang="nl-NL" smtClean="0"/>
              <a:t>‹nr.›</a:t>
            </a:fld>
            <a:endParaRPr lang="nl-NL"/>
          </a:p>
        </p:txBody>
      </p:sp>
    </p:spTree>
    <p:extLst>
      <p:ext uri="{BB962C8B-B14F-4D97-AF65-F5344CB8AC3E}">
        <p14:creationId xmlns:p14="http://schemas.microsoft.com/office/powerpoint/2010/main" val="1778750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stijl te bewerken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BF777D77-E919-4AA7-A51E-0E000A193047}" type="datetimeFigureOut">
              <a:rPr lang="nl-NL" smtClean="0"/>
              <a:t>31-5-2025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B3B86984-13FE-4AA7-8118-E2C90EB32464}" type="slidenum">
              <a:rPr lang="nl-NL" smtClean="0"/>
              <a:t>‹nr.›</a:t>
            </a:fld>
            <a:endParaRPr lang="nl-NL"/>
          </a:p>
        </p:txBody>
      </p:sp>
    </p:spTree>
    <p:extLst>
      <p:ext uri="{BB962C8B-B14F-4D97-AF65-F5344CB8AC3E}">
        <p14:creationId xmlns:p14="http://schemas.microsoft.com/office/powerpoint/2010/main" val="2527877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BF777D77-E919-4AA7-A51E-0E000A193047}" type="datetimeFigureOut">
              <a:rPr lang="nl-NL" smtClean="0"/>
              <a:t>31-5-2025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B3B86984-13FE-4AA7-8118-E2C90EB32464}" type="slidenum">
              <a:rPr lang="nl-NL" smtClean="0"/>
              <a:t>‹nr.›</a:t>
            </a:fld>
            <a:endParaRPr lang="nl-NL"/>
          </a:p>
        </p:txBody>
      </p:sp>
    </p:spTree>
    <p:extLst>
      <p:ext uri="{BB962C8B-B14F-4D97-AF65-F5344CB8AC3E}">
        <p14:creationId xmlns:p14="http://schemas.microsoft.com/office/powerpoint/2010/main" val="3262292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777D77-E919-4AA7-A51E-0E000A193047}" type="datetimeFigureOut">
              <a:rPr lang="nl-NL" smtClean="0"/>
              <a:t>31-5-2025</a:t>
            </a:fld>
            <a:endParaRPr lang="nl-N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B86984-13FE-4AA7-8118-E2C90EB32464}" type="slidenum">
              <a:rPr lang="nl-NL" smtClean="0"/>
              <a:t>‹nr.›</a:t>
            </a:fld>
            <a:endParaRPr lang="nl-NL"/>
          </a:p>
        </p:txBody>
      </p:sp>
    </p:spTree>
    <p:extLst>
      <p:ext uri="{BB962C8B-B14F-4D97-AF65-F5344CB8AC3E}">
        <p14:creationId xmlns:p14="http://schemas.microsoft.com/office/powerpoint/2010/main" val="42398804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package" Target="../embeddings/Microsoft_PowerPoint_Presentation.pptx"/><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hyperlink" Target="https://pxhere.com/nl/photo/706641" TargetMode="External"/><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F19838-FB8C-4F0D-8FB6-29C6A930F321}"/>
              </a:ext>
            </a:extLst>
          </p:cNvPr>
          <p:cNvSpPr>
            <a:spLocks noGrp="1"/>
          </p:cNvSpPr>
          <p:nvPr>
            <p:ph type="title"/>
          </p:nvPr>
        </p:nvSpPr>
        <p:spPr>
          <a:xfrm>
            <a:off x="628650" y="238954"/>
            <a:ext cx="7886700" cy="534769"/>
          </a:xfrm>
        </p:spPr>
        <p:txBody>
          <a:bodyPr>
            <a:noAutofit/>
          </a:bodyPr>
          <a:lstStyle/>
          <a:p>
            <a:r>
              <a:rPr lang="nl-NL" sz="3600" b="1" dirty="0">
                <a:latin typeface="Aptos" panose="020B0004020202020204" pitchFamily="34" charset="0"/>
                <a:cs typeface="Aparajita" panose="020B0502040204020203" pitchFamily="18" charset="0"/>
              </a:rPr>
              <a:t>Welkom</a:t>
            </a:r>
          </a:p>
        </p:txBody>
      </p:sp>
      <p:sp>
        <p:nvSpPr>
          <p:cNvPr id="3" name="Tijdelijke aanduiding voor inhoud 2">
            <a:extLst>
              <a:ext uri="{FF2B5EF4-FFF2-40B4-BE49-F238E27FC236}">
                <a16:creationId xmlns:a16="http://schemas.microsoft.com/office/drawing/2014/main" id="{0B9D513D-6EA9-412A-B24D-3283490DC520}"/>
              </a:ext>
            </a:extLst>
          </p:cNvPr>
          <p:cNvSpPr>
            <a:spLocks noGrp="1"/>
          </p:cNvSpPr>
          <p:nvPr>
            <p:ph idx="1"/>
          </p:nvPr>
        </p:nvSpPr>
        <p:spPr>
          <a:xfrm>
            <a:off x="628650" y="919990"/>
            <a:ext cx="7886700" cy="5256974"/>
          </a:xfrm>
        </p:spPr>
        <p:txBody>
          <a:bodyPr>
            <a:noAutofit/>
          </a:bodyPr>
          <a:lstStyle/>
          <a:p>
            <a:pPr marL="0" indent="0">
              <a:buNone/>
            </a:pPr>
            <a:r>
              <a:rPr lang="nl-NL" sz="3600" b="1" dirty="0">
                <a:latin typeface="Aptos" panose="020B0004020202020204" pitchFamily="34" charset="0"/>
              </a:rPr>
              <a:t>Voorganger:</a:t>
            </a:r>
          </a:p>
          <a:p>
            <a:pPr marL="0" indent="0">
              <a:buNone/>
            </a:pPr>
            <a:r>
              <a:rPr lang="nl-NL" sz="3600" dirty="0">
                <a:latin typeface="Aptos" panose="020B0004020202020204" pitchFamily="34" charset="0"/>
              </a:rPr>
              <a:t>Mevr. H. Schotanus</a:t>
            </a:r>
          </a:p>
          <a:p>
            <a:pPr marL="0" indent="0">
              <a:buNone/>
            </a:pPr>
            <a:r>
              <a:rPr lang="nl-NL" sz="3600" b="1" dirty="0">
                <a:latin typeface="Aptos" panose="020B0004020202020204" pitchFamily="34" charset="0"/>
              </a:rPr>
              <a:t>Ouderling van dienst:</a:t>
            </a:r>
          </a:p>
          <a:p>
            <a:pPr marL="0" indent="0">
              <a:buNone/>
            </a:pPr>
            <a:r>
              <a:rPr lang="nl-NL" sz="3600" dirty="0">
                <a:latin typeface="Aptos" panose="020B0004020202020204" pitchFamily="34" charset="0"/>
              </a:rPr>
              <a:t>Esther Haasjes</a:t>
            </a:r>
          </a:p>
          <a:p>
            <a:pPr marL="0" indent="0">
              <a:buNone/>
            </a:pPr>
            <a:r>
              <a:rPr lang="nl-NL" sz="3600" b="1" dirty="0">
                <a:latin typeface="Aptos" panose="020B0004020202020204" pitchFamily="34" charset="0"/>
              </a:rPr>
              <a:t>Organist</a:t>
            </a:r>
          </a:p>
          <a:p>
            <a:pPr marL="0" indent="0">
              <a:buNone/>
            </a:pPr>
            <a:r>
              <a:rPr lang="nl-NL" sz="3600" dirty="0">
                <a:latin typeface="Aptos" panose="020B0004020202020204" pitchFamily="34" charset="0"/>
              </a:rPr>
              <a:t>Johan Tijssen</a:t>
            </a:r>
          </a:p>
          <a:p>
            <a:pPr marL="0" indent="0">
              <a:buNone/>
            </a:pPr>
            <a:r>
              <a:rPr lang="nl-NL" sz="3600" b="1" dirty="0">
                <a:latin typeface="Aptos" panose="020B0004020202020204" pitchFamily="34" charset="0"/>
              </a:rPr>
              <a:t>Schriftlezing:</a:t>
            </a:r>
          </a:p>
          <a:p>
            <a:pPr marL="0" indent="0">
              <a:buNone/>
            </a:pPr>
            <a:r>
              <a:rPr lang="nl-NL" sz="3600" dirty="0">
                <a:effectLst/>
                <a:latin typeface="Aptos" panose="020B0004020202020204"/>
                <a:ea typeface="Calibri" panose="020F0502020204030204" pitchFamily="34" charset="0"/>
                <a:cs typeface="Times New Roman" panose="02020603050405020304" pitchFamily="18" charset="0"/>
              </a:rPr>
              <a:t>Handelingen 12:1-19 (NBV)</a:t>
            </a:r>
            <a:br>
              <a:rPr lang="nl-NL" sz="3600" dirty="0">
                <a:solidFill>
                  <a:srgbClr val="222222"/>
                </a:solidFill>
                <a:effectLst/>
                <a:latin typeface="Aptos" panose="020B0004020202020204"/>
                <a:ea typeface="Times New Roman" panose="02020603050405020304" pitchFamily="18" charset="0"/>
              </a:rPr>
            </a:br>
            <a:r>
              <a:rPr lang="nl-NL" sz="3600" kern="100" dirty="0">
                <a:effectLst/>
                <a:latin typeface="Aptos" panose="020B0004020202020204"/>
                <a:ea typeface="Calibri" panose="020F0502020204030204" pitchFamily="34" charset="0"/>
                <a:cs typeface="Times New Roman" panose="02020603050405020304" pitchFamily="18" charset="0"/>
              </a:rPr>
              <a:t>Exodus 12: 11 en 51 (NBV)</a:t>
            </a:r>
          </a:p>
          <a:p>
            <a:pPr marL="0" indent="0">
              <a:buNone/>
            </a:pPr>
            <a:endParaRPr lang="nl-NL" sz="3600" dirty="0">
              <a:latin typeface="Aptos" panose="020B0004020202020204" pitchFamily="34" charset="0"/>
            </a:endParaRPr>
          </a:p>
        </p:txBody>
      </p:sp>
      <p:pic>
        <p:nvPicPr>
          <p:cNvPr id="4" name="Shape 80">
            <a:extLst>
              <a:ext uri="{FF2B5EF4-FFF2-40B4-BE49-F238E27FC236}">
                <a16:creationId xmlns:a16="http://schemas.microsoft.com/office/drawing/2014/main" id="{7D3F9A05-33DC-46AC-9C86-5229EF1DCEAF}"/>
              </a:ext>
            </a:extLst>
          </p:cNvPr>
          <p:cNvPicPr preferRelativeResize="0">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049728" y="1"/>
            <a:ext cx="2094271" cy="52569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Afbeelding 5">
            <a:extLst>
              <a:ext uri="{FF2B5EF4-FFF2-40B4-BE49-F238E27FC236}">
                <a16:creationId xmlns:a16="http://schemas.microsoft.com/office/drawing/2014/main" id="{A377A911-170B-4988-8B0B-77EDB42AB9F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49728" y="5256499"/>
            <a:ext cx="2094271" cy="16015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1388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a:extLst>
              <a:ext uri="{FF2B5EF4-FFF2-40B4-BE49-F238E27FC236}">
                <a16:creationId xmlns:a16="http://schemas.microsoft.com/office/drawing/2014/main" id="{80BFD257-01A8-4074-AC84-3DEBDA7DD3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20713"/>
            <a:ext cx="8839200" cy="469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7" name="Tekstvak 5">
            <a:extLst>
              <a:ext uri="{FF2B5EF4-FFF2-40B4-BE49-F238E27FC236}">
                <a16:creationId xmlns:a16="http://schemas.microsoft.com/office/drawing/2014/main" id="{8269B5E4-A156-4172-9AEE-B9CCB059D8E8}"/>
              </a:ext>
            </a:extLst>
          </p:cNvPr>
          <p:cNvSpPr txBox="1">
            <a:spLocks noChangeArrowheads="1"/>
          </p:cNvSpPr>
          <p:nvPr/>
        </p:nvSpPr>
        <p:spPr bwMode="auto">
          <a:xfrm>
            <a:off x="0" y="115888"/>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nl-NL" altLang="nl-NL" sz="2800" b="1">
                <a:latin typeface="Arial" panose="020B0604020202020204" pitchFamily="34" charset="0"/>
              </a:rPr>
              <a:t>Opwekking 488</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a:extLst>
              <a:ext uri="{FF2B5EF4-FFF2-40B4-BE49-F238E27FC236}">
                <a16:creationId xmlns:a16="http://schemas.microsoft.com/office/drawing/2014/main" id="{2C6B13ED-10D1-4F08-AF98-4AF83709F5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20713"/>
            <a:ext cx="8839200" cy="467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a:extLst>
              <a:ext uri="{FF2B5EF4-FFF2-40B4-BE49-F238E27FC236}">
                <a16:creationId xmlns:a16="http://schemas.microsoft.com/office/drawing/2014/main" id="{DBB82290-2F83-4CA9-8B53-75845091FF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20713"/>
            <a:ext cx="8839200" cy="356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a:extLst>
              <a:ext uri="{FF2B5EF4-FFF2-40B4-BE49-F238E27FC236}">
                <a16:creationId xmlns:a16="http://schemas.microsoft.com/office/drawing/2014/main" id="{E647DD91-CE14-4D26-B0AD-72A3765010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20713"/>
            <a:ext cx="8839200" cy="353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a:extLst>
              <a:ext uri="{FF2B5EF4-FFF2-40B4-BE49-F238E27FC236}">
                <a16:creationId xmlns:a16="http://schemas.microsoft.com/office/drawing/2014/main" id="{1BEC473C-8C24-4800-926C-52F936E250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20713"/>
            <a:ext cx="8839200" cy="356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a:extLst>
              <a:ext uri="{FF2B5EF4-FFF2-40B4-BE49-F238E27FC236}">
                <a16:creationId xmlns:a16="http://schemas.microsoft.com/office/drawing/2014/main" id="{435622E8-CDC7-4192-B6E5-874DEF35A8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20713"/>
            <a:ext cx="8839200" cy="355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a:extLst>
              <a:ext uri="{FF2B5EF4-FFF2-40B4-BE49-F238E27FC236}">
                <a16:creationId xmlns:a16="http://schemas.microsoft.com/office/drawing/2014/main" id="{BDFFA659-E44E-4757-BB94-EBDBC5A115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63" y="596900"/>
            <a:ext cx="8829675" cy="355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1DE141-490D-49F0-AC5C-D65C13CC6C10}"/>
              </a:ext>
            </a:extLst>
          </p:cNvPr>
          <p:cNvSpPr>
            <a:spLocks noGrp="1"/>
          </p:cNvSpPr>
          <p:nvPr>
            <p:ph type="title"/>
          </p:nvPr>
        </p:nvSpPr>
        <p:spPr/>
        <p:txBody>
          <a:bodyPr>
            <a:normAutofit/>
          </a:bodyPr>
          <a:lstStyle/>
          <a:p>
            <a:r>
              <a:rPr lang="nl-NL" sz="3600" b="1" dirty="0">
                <a:latin typeface="Aptos"/>
              </a:rPr>
              <a:t>Welkom en mededelingen</a:t>
            </a:r>
          </a:p>
        </p:txBody>
      </p:sp>
      <p:sp>
        <p:nvSpPr>
          <p:cNvPr id="3" name="Tijdelijke aanduiding voor inhoud 2">
            <a:extLst>
              <a:ext uri="{FF2B5EF4-FFF2-40B4-BE49-F238E27FC236}">
                <a16:creationId xmlns:a16="http://schemas.microsoft.com/office/drawing/2014/main" id="{AF59CA37-79BE-4463-B266-B560A270C83A}"/>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2987188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A27BE3-452F-4C02-A48D-0AE12FACAF3A}"/>
              </a:ext>
            </a:extLst>
          </p:cNvPr>
          <p:cNvSpPr>
            <a:spLocks noGrp="1"/>
          </p:cNvSpPr>
          <p:nvPr>
            <p:ph type="title"/>
          </p:nvPr>
        </p:nvSpPr>
        <p:spPr/>
        <p:txBody>
          <a:bodyPr>
            <a:normAutofit/>
          </a:bodyPr>
          <a:lstStyle/>
          <a:p>
            <a:r>
              <a:rPr lang="nl-NL" sz="3600" b="1" dirty="0" err="1">
                <a:latin typeface="Aptos"/>
              </a:rPr>
              <a:t>Opw</a:t>
            </a:r>
            <a:r>
              <a:rPr lang="nl-NL" sz="3600" b="1" dirty="0">
                <a:latin typeface="Aptos"/>
              </a:rPr>
              <a:t>. 797 ‘U roept ons samen als kerk de Heer’ </a:t>
            </a:r>
          </a:p>
        </p:txBody>
      </p:sp>
      <p:sp>
        <p:nvSpPr>
          <p:cNvPr id="3" name="Tijdelijke aanduiding voor inhoud 2">
            <a:extLst>
              <a:ext uri="{FF2B5EF4-FFF2-40B4-BE49-F238E27FC236}">
                <a16:creationId xmlns:a16="http://schemas.microsoft.com/office/drawing/2014/main" id="{2C26D5CE-EA5A-487A-88BD-6F13CFD6E987}"/>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421292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ijdelijke aanduiding voor tekst 2"/>
          <p:cNvSpPr>
            <a:spLocks noGrp="1"/>
          </p:cNvSpPr>
          <p:nvPr>
            <p:ph type="body" idx="1"/>
          </p:nvPr>
        </p:nvSpPr>
        <p:spPr>
          <a:xfrm>
            <a:off x="628649" y="1825625"/>
            <a:ext cx="8125057" cy="4351338"/>
          </a:xfrm>
        </p:spPr>
        <p:txBody>
          <a:bodyPr/>
          <a:lstStyle/>
          <a:p>
            <a:pPr marL="0" indent="0">
              <a:buNone/>
            </a:pPr>
            <a:r>
              <a:rPr lang="nl-NL" sz="3600" dirty="0">
                <a:latin typeface="Aptos"/>
              </a:rPr>
              <a:t>U roept ons samen als kerk van de Heer</a:t>
            </a:r>
          </a:p>
          <a:p>
            <a:pPr marL="0" indent="0">
              <a:buNone/>
            </a:pPr>
            <a:r>
              <a:rPr lang="nl-NL" sz="3600" dirty="0">
                <a:latin typeface="Aptos"/>
              </a:rPr>
              <a:t>Verbonden met U en elkaar</a:t>
            </a:r>
          </a:p>
          <a:p>
            <a:pPr marL="0" indent="0">
              <a:buNone/>
            </a:pPr>
            <a:r>
              <a:rPr lang="nl-NL" sz="3600" dirty="0">
                <a:latin typeface="Aptos"/>
              </a:rPr>
              <a:t>Wij brengen U lof, geven U alle eer</a:t>
            </a:r>
          </a:p>
          <a:p>
            <a:pPr marL="0" indent="0">
              <a:buNone/>
            </a:pPr>
            <a:r>
              <a:rPr lang="nl-NL" sz="3600" dirty="0">
                <a:latin typeface="Aptos"/>
              </a:rPr>
              <a:t>Eendrachtig, veelstemmig en dankbaar</a:t>
            </a:r>
          </a:p>
          <a:p>
            <a:pPr marL="0" indent="0">
              <a:buNone/>
            </a:pPr>
            <a:r>
              <a:rPr lang="nl-NL" sz="3600" dirty="0">
                <a:latin typeface="Aptos"/>
              </a:rPr>
              <a:t>Jezus is gastheer en nodigt ons uit</a:t>
            </a:r>
          </a:p>
          <a:p>
            <a:pPr marL="0" indent="0">
              <a:buNone/>
            </a:pPr>
            <a:r>
              <a:rPr lang="nl-NL" sz="3600" dirty="0">
                <a:latin typeface="Aptos"/>
              </a:rPr>
              <a:t>Waar Jezus woont voelt de liefde zich thuis</a:t>
            </a:r>
          </a:p>
          <a:p>
            <a:pPr marL="0" indent="0">
              <a:buNone/>
            </a:pPr>
            <a:endParaRPr lang="nl-NL" altLang="nl-NL" sz="3600" dirty="0"/>
          </a:p>
        </p:txBody>
      </p:sp>
    </p:spTree>
    <p:extLst>
      <p:ext uri="{BB962C8B-B14F-4D97-AF65-F5344CB8AC3E}">
        <p14:creationId xmlns:p14="http://schemas.microsoft.com/office/powerpoint/2010/main" val="312007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6000"/>
            <a:lum/>
          </a:blip>
          <a:srcRect/>
          <a:stretch>
            <a:fillRect l="-3000" r="-3000"/>
          </a:stretch>
        </a:blip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9D741317-9115-ECE7-13AA-F5EAD45EFFD4}"/>
              </a:ext>
            </a:extLst>
          </p:cNvPr>
          <p:cNvSpPr txBox="1"/>
          <p:nvPr/>
        </p:nvSpPr>
        <p:spPr>
          <a:xfrm>
            <a:off x="895736" y="718458"/>
            <a:ext cx="7511143"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Collecte zondag 1- 6 - 2025</a:t>
            </a:r>
          </a:p>
        </p:txBody>
      </p:sp>
      <p:sp>
        <p:nvSpPr>
          <p:cNvPr id="3" name="Tekstvak 2">
            <a:extLst>
              <a:ext uri="{FF2B5EF4-FFF2-40B4-BE49-F238E27FC236}">
                <a16:creationId xmlns:a16="http://schemas.microsoft.com/office/drawing/2014/main" id="{0C27BC2A-48B4-A767-06F4-5725B1720416}"/>
              </a:ext>
            </a:extLst>
          </p:cNvPr>
          <p:cNvSpPr txBox="1"/>
          <p:nvPr/>
        </p:nvSpPr>
        <p:spPr>
          <a:xfrm>
            <a:off x="1366933" y="1964382"/>
            <a:ext cx="6410131" cy="175432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36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De </a:t>
            </a:r>
            <a:r>
              <a:rPr kumimoji="0" lang="nl-NL" sz="3600" b="1" i="0" u="none" strike="noStrike" kern="1200" cap="none" spc="0" normalizeH="0" baseline="0" noProof="0" dirty="0">
                <a:ln>
                  <a:noFill/>
                </a:ln>
                <a:solidFill>
                  <a:srgbClr val="4472C4">
                    <a:lumMod val="75000"/>
                  </a:srgbClr>
                </a:solidFill>
                <a:effectLst/>
                <a:uLnTx/>
                <a:uFillTx/>
                <a:latin typeface="Aptos"/>
              </a:rPr>
              <a:t>collecte</a:t>
            </a:r>
            <a:r>
              <a:rPr kumimoji="0" lang="nl-NL" sz="36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in deze dienst is bestemd voor de diaconie.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36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sp>
        <p:nvSpPr>
          <p:cNvPr id="5" name="Tekstvak 4">
            <a:extLst>
              <a:ext uri="{FF2B5EF4-FFF2-40B4-BE49-F238E27FC236}">
                <a16:creationId xmlns:a16="http://schemas.microsoft.com/office/drawing/2014/main" id="{E9EB678E-E6B4-A70F-92B1-3CA30EB5193A}"/>
              </a:ext>
            </a:extLst>
          </p:cNvPr>
          <p:cNvSpPr txBox="1"/>
          <p:nvPr/>
        </p:nvSpPr>
        <p:spPr>
          <a:xfrm>
            <a:off x="1782146" y="5115293"/>
            <a:ext cx="5579706" cy="123110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Via de </a:t>
            </a:r>
            <a:r>
              <a:rPr kumimoji="0" lang="nl-NL" sz="2800" b="1" i="0" u="none" strike="noStrike" kern="1200" cap="none" spc="0" normalizeH="0" baseline="0" noProof="0" dirty="0" err="1">
                <a:ln>
                  <a:noFill/>
                </a:ln>
                <a:solidFill>
                  <a:srgbClr val="4472C4">
                    <a:lumMod val="75000"/>
                  </a:srgbClr>
                </a:solidFill>
                <a:effectLst/>
                <a:uLnTx/>
                <a:uFillTx/>
                <a:latin typeface="Calibri" panose="020F0502020204030204"/>
                <a:ea typeface="+mn-ea"/>
                <a:cs typeface="+mn-cs"/>
              </a:rPr>
              <a:t>Scipio</a:t>
            </a:r>
            <a:r>
              <a:rPr kumimoji="0" lang="nl-NL" sz="28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-app van de Mariakerk kunt u thuis of in de kerk ook geven.</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Afbeelding 6" descr="Afbeelding met Graphics, logo, Lettertype, symbool&#10;&#10;Automatisch gegenereerde beschrijving">
            <a:extLst>
              <a:ext uri="{FF2B5EF4-FFF2-40B4-BE49-F238E27FC236}">
                <a16:creationId xmlns:a16="http://schemas.microsoft.com/office/drawing/2014/main" id="{F36E3CEC-BB11-140B-6E5B-4331647ECE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2480" y="4985228"/>
            <a:ext cx="1446245" cy="1361171"/>
          </a:xfrm>
          <a:prstGeom prst="rect">
            <a:avLst/>
          </a:prstGeom>
        </p:spPr>
      </p:pic>
      <p:sp>
        <p:nvSpPr>
          <p:cNvPr id="8" name="Tekstvak 7">
            <a:extLst>
              <a:ext uri="{FF2B5EF4-FFF2-40B4-BE49-F238E27FC236}">
                <a16:creationId xmlns:a16="http://schemas.microsoft.com/office/drawing/2014/main" id="{5CA8F539-F62D-0468-04A4-AE5633CD6167}"/>
              </a:ext>
            </a:extLst>
          </p:cNvPr>
          <p:cNvSpPr txBox="1"/>
          <p:nvPr/>
        </p:nvSpPr>
        <p:spPr>
          <a:xfrm>
            <a:off x="1264294" y="3569418"/>
            <a:ext cx="6774025" cy="95410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De collecte bij de uitgang is bestemd voor de instandhouding van het kerkgebouw.</a:t>
            </a:r>
          </a:p>
        </p:txBody>
      </p:sp>
    </p:spTree>
    <p:extLst>
      <p:ext uri="{BB962C8B-B14F-4D97-AF65-F5344CB8AC3E}">
        <p14:creationId xmlns:p14="http://schemas.microsoft.com/office/powerpoint/2010/main" val="16128515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ijdelijke aanduiding voor tekst 2"/>
          <p:cNvSpPr>
            <a:spLocks noGrp="1"/>
          </p:cNvSpPr>
          <p:nvPr>
            <p:ph type="body" idx="1"/>
          </p:nvPr>
        </p:nvSpPr>
        <p:spPr>
          <a:xfrm>
            <a:off x="628649" y="1825625"/>
            <a:ext cx="8314629" cy="4351338"/>
          </a:xfrm>
        </p:spPr>
        <p:txBody>
          <a:bodyPr>
            <a:noAutofit/>
          </a:bodyPr>
          <a:lstStyle/>
          <a:p>
            <a:pPr marL="0" indent="0">
              <a:buNone/>
            </a:pPr>
            <a:r>
              <a:rPr lang="nl-NL" sz="3600" dirty="0">
                <a:latin typeface="Aptos"/>
              </a:rPr>
              <a:t>Jaag naar de liefde, de vrucht van de Geest</a:t>
            </a:r>
          </a:p>
          <a:p>
            <a:pPr marL="0" indent="0">
              <a:buNone/>
            </a:pPr>
            <a:r>
              <a:rPr lang="nl-NL" sz="3600" dirty="0">
                <a:latin typeface="Aptos"/>
              </a:rPr>
              <a:t>Die alles gelooft en verdraagt</a:t>
            </a:r>
          </a:p>
          <a:p>
            <a:pPr marL="0" indent="0">
              <a:buNone/>
            </a:pPr>
            <a:r>
              <a:rPr lang="nl-NL" sz="3600" dirty="0">
                <a:latin typeface="Aptos"/>
              </a:rPr>
              <a:t>Streef naar de gaven die God aan ons geeft</a:t>
            </a:r>
          </a:p>
          <a:p>
            <a:pPr marL="0" indent="0">
              <a:buNone/>
            </a:pPr>
            <a:r>
              <a:rPr lang="nl-NL" sz="3600" dirty="0">
                <a:latin typeface="Aptos"/>
              </a:rPr>
              <a:t>Veelkleurig, verschillend en dienstbaar</a:t>
            </a:r>
          </a:p>
          <a:p>
            <a:pPr marL="0" indent="0">
              <a:buNone/>
            </a:pPr>
            <a:r>
              <a:rPr lang="nl-NL" sz="3600" dirty="0">
                <a:latin typeface="Aptos"/>
              </a:rPr>
              <a:t>Eenheid en waarheid ontmoeten elkaar</a:t>
            </a:r>
          </a:p>
          <a:p>
            <a:pPr marL="0" indent="0">
              <a:buNone/>
            </a:pPr>
            <a:r>
              <a:rPr lang="nl-NL" sz="3600" dirty="0">
                <a:latin typeface="Aptos"/>
              </a:rPr>
              <a:t>Liefde brengt samen, verbindt en aanvaardt</a:t>
            </a:r>
          </a:p>
          <a:p>
            <a:pPr marL="0" indent="0">
              <a:buNone/>
            </a:pPr>
            <a:endParaRPr lang="nl-NL" altLang="nl-NL" sz="3600" dirty="0"/>
          </a:p>
        </p:txBody>
      </p:sp>
    </p:spTree>
    <p:extLst>
      <p:ext uri="{BB962C8B-B14F-4D97-AF65-F5344CB8AC3E}">
        <p14:creationId xmlns:p14="http://schemas.microsoft.com/office/powerpoint/2010/main" val="21031928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ijdelijke aanduiding voor tekst 2"/>
          <p:cNvSpPr>
            <a:spLocks noGrp="1"/>
          </p:cNvSpPr>
          <p:nvPr>
            <p:ph type="body" idx="1"/>
          </p:nvPr>
        </p:nvSpPr>
        <p:spPr>
          <a:xfrm>
            <a:off x="628649" y="1825625"/>
            <a:ext cx="8125057" cy="4351338"/>
          </a:xfrm>
        </p:spPr>
        <p:txBody>
          <a:bodyPr/>
          <a:lstStyle/>
          <a:p>
            <a:pPr marL="0" indent="0">
              <a:buNone/>
            </a:pPr>
            <a:r>
              <a:rPr lang="nl-NL" sz="3600" dirty="0">
                <a:latin typeface="Aptos"/>
              </a:rPr>
              <a:t>Breng ons samen, één in Uw naam</a:t>
            </a:r>
          </a:p>
          <a:p>
            <a:pPr marL="0" indent="0">
              <a:buNone/>
            </a:pPr>
            <a:r>
              <a:rPr lang="nl-NL" sz="3600" dirty="0">
                <a:latin typeface="Aptos"/>
              </a:rPr>
              <a:t>Ieder is welkom hier binnen te gaan</a:t>
            </a:r>
          </a:p>
          <a:p>
            <a:pPr marL="0" indent="0">
              <a:buNone/>
            </a:pPr>
            <a:r>
              <a:rPr lang="nl-NL" sz="3600" dirty="0">
                <a:latin typeface="Aptos"/>
              </a:rPr>
              <a:t>Samen, één door de Geest</a:t>
            </a:r>
          </a:p>
          <a:p>
            <a:pPr marL="0" indent="0">
              <a:buNone/>
            </a:pPr>
            <a:r>
              <a:rPr lang="nl-NL" sz="3600" dirty="0">
                <a:latin typeface="Aptos"/>
              </a:rPr>
              <a:t>Verbonden in liefde, die U aan ons geeft</a:t>
            </a:r>
          </a:p>
          <a:p>
            <a:pPr marL="0" indent="0">
              <a:buNone/>
            </a:pPr>
            <a:endParaRPr lang="nl-NL" altLang="nl-NL" sz="3600" dirty="0"/>
          </a:p>
        </p:txBody>
      </p:sp>
    </p:spTree>
    <p:extLst>
      <p:ext uri="{BB962C8B-B14F-4D97-AF65-F5344CB8AC3E}">
        <p14:creationId xmlns:p14="http://schemas.microsoft.com/office/powerpoint/2010/main" val="12973124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ijdelijke aanduiding voor tekst 2"/>
          <p:cNvSpPr>
            <a:spLocks noGrp="1"/>
          </p:cNvSpPr>
          <p:nvPr>
            <p:ph type="body" idx="1"/>
          </p:nvPr>
        </p:nvSpPr>
        <p:spPr>
          <a:xfrm>
            <a:off x="628650" y="1825625"/>
            <a:ext cx="8069302" cy="4351338"/>
          </a:xfrm>
        </p:spPr>
        <p:txBody>
          <a:bodyPr>
            <a:normAutofit fontScale="92500"/>
          </a:bodyPr>
          <a:lstStyle/>
          <a:p>
            <a:pPr marL="0" indent="0">
              <a:buNone/>
            </a:pPr>
            <a:r>
              <a:rPr lang="nl-NL" sz="3600" dirty="0">
                <a:latin typeface="Aptos"/>
              </a:rPr>
              <a:t>U roept ons samen voor Woord en gebed</a:t>
            </a:r>
          </a:p>
          <a:p>
            <a:pPr marL="0" indent="0">
              <a:buNone/>
            </a:pPr>
            <a:r>
              <a:rPr lang="nl-NL" sz="3600" dirty="0">
                <a:latin typeface="Aptos"/>
              </a:rPr>
              <a:t>Als deel van uw kerk wereldwijd</a:t>
            </a:r>
          </a:p>
          <a:p>
            <a:pPr marL="0" indent="0">
              <a:buNone/>
            </a:pPr>
            <a:r>
              <a:rPr lang="nl-NL" sz="3600" dirty="0">
                <a:latin typeface="Aptos"/>
              </a:rPr>
              <a:t>Wij bidden om vrede, verzoening en recht</a:t>
            </a:r>
          </a:p>
          <a:p>
            <a:pPr marL="0" indent="0">
              <a:buNone/>
            </a:pPr>
            <a:r>
              <a:rPr lang="nl-NL" sz="3600" dirty="0">
                <a:latin typeface="Aptos"/>
              </a:rPr>
              <a:t>Gebruiken met vreugde de maaltijd</a:t>
            </a:r>
          </a:p>
          <a:p>
            <a:pPr marL="0" indent="0">
              <a:buNone/>
            </a:pPr>
            <a:r>
              <a:rPr lang="nl-NL" sz="3600" dirty="0">
                <a:latin typeface="Aptos"/>
              </a:rPr>
              <a:t>Wij breken het brood en verstaan het geheim</a:t>
            </a:r>
          </a:p>
          <a:p>
            <a:pPr marL="0" indent="0">
              <a:buNone/>
            </a:pPr>
            <a:r>
              <a:rPr lang="nl-NL" sz="3600" dirty="0">
                <a:latin typeface="Aptos"/>
              </a:rPr>
              <a:t>Om samen Uw kerk en van Christus te zijn</a:t>
            </a:r>
          </a:p>
          <a:p>
            <a:pPr marL="0" indent="0">
              <a:buNone/>
            </a:pPr>
            <a:endParaRPr lang="nl-NL" sz="3600" dirty="0"/>
          </a:p>
          <a:p>
            <a:pPr marL="0" indent="0">
              <a:buNone/>
            </a:pPr>
            <a:endParaRPr lang="nl-NL" altLang="nl-NL" sz="3600" dirty="0"/>
          </a:p>
        </p:txBody>
      </p:sp>
    </p:spTree>
    <p:extLst>
      <p:ext uri="{BB962C8B-B14F-4D97-AF65-F5344CB8AC3E}">
        <p14:creationId xmlns:p14="http://schemas.microsoft.com/office/powerpoint/2010/main" val="10946489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ijdelijke aanduiding voor tekst 2"/>
          <p:cNvSpPr>
            <a:spLocks noGrp="1"/>
          </p:cNvSpPr>
          <p:nvPr>
            <p:ph type="body" idx="1"/>
          </p:nvPr>
        </p:nvSpPr>
        <p:spPr>
          <a:xfrm>
            <a:off x="628649" y="1825625"/>
            <a:ext cx="8125057" cy="4351338"/>
          </a:xfrm>
        </p:spPr>
        <p:txBody>
          <a:bodyPr/>
          <a:lstStyle/>
          <a:p>
            <a:pPr marL="0" indent="0">
              <a:buNone/>
            </a:pPr>
            <a:r>
              <a:rPr lang="nl-NL" sz="3600" dirty="0">
                <a:latin typeface="Aptos"/>
              </a:rPr>
              <a:t>Breng ons samen, één in Uw naam</a:t>
            </a:r>
          </a:p>
          <a:p>
            <a:pPr marL="0" indent="0">
              <a:buNone/>
            </a:pPr>
            <a:r>
              <a:rPr lang="nl-NL" sz="3600" dirty="0">
                <a:latin typeface="Aptos"/>
              </a:rPr>
              <a:t>Ieder is welkom hier binnen te gaan</a:t>
            </a:r>
          </a:p>
          <a:p>
            <a:pPr marL="0" indent="0">
              <a:buNone/>
            </a:pPr>
            <a:r>
              <a:rPr lang="nl-NL" sz="3600" dirty="0">
                <a:latin typeface="Aptos"/>
              </a:rPr>
              <a:t>Samen, één door de Geest</a:t>
            </a:r>
          </a:p>
          <a:p>
            <a:pPr marL="0" indent="0">
              <a:buNone/>
            </a:pPr>
            <a:r>
              <a:rPr lang="nl-NL" sz="3600" dirty="0">
                <a:latin typeface="Aptos"/>
              </a:rPr>
              <a:t>Verbonden in liefde, die U aan ons geeft</a:t>
            </a:r>
          </a:p>
          <a:p>
            <a:pPr marL="0" indent="0">
              <a:buNone/>
            </a:pPr>
            <a:endParaRPr lang="nl-NL" sz="3600" dirty="0"/>
          </a:p>
          <a:p>
            <a:pPr marL="0" indent="0">
              <a:buNone/>
            </a:pPr>
            <a:endParaRPr lang="nl-NL" altLang="nl-NL" sz="3600" dirty="0"/>
          </a:p>
        </p:txBody>
      </p:sp>
    </p:spTree>
    <p:extLst>
      <p:ext uri="{BB962C8B-B14F-4D97-AF65-F5344CB8AC3E}">
        <p14:creationId xmlns:p14="http://schemas.microsoft.com/office/powerpoint/2010/main" val="17111318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ijdelijke aanduiding voor tekst 2"/>
          <p:cNvSpPr>
            <a:spLocks noGrp="1"/>
          </p:cNvSpPr>
          <p:nvPr>
            <p:ph type="body" idx="1"/>
          </p:nvPr>
        </p:nvSpPr>
        <p:spPr>
          <a:xfrm>
            <a:off x="628649" y="1825625"/>
            <a:ext cx="8125057" cy="4351338"/>
          </a:xfrm>
        </p:spPr>
        <p:txBody>
          <a:bodyPr/>
          <a:lstStyle/>
          <a:p>
            <a:pPr marL="0" indent="0">
              <a:buNone/>
            </a:pPr>
            <a:r>
              <a:rPr lang="nl-NL" sz="3600" dirty="0">
                <a:latin typeface="Aptos"/>
              </a:rPr>
              <a:t>Wij belijden één geloof en één Heer</a:t>
            </a:r>
          </a:p>
          <a:p>
            <a:pPr marL="0" indent="0">
              <a:buNone/>
            </a:pPr>
            <a:r>
              <a:rPr lang="nl-NL" sz="3600" dirty="0">
                <a:latin typeface="Aptos"/>
              </a:rPr>
              <a:t>Zijn geroepen tot één hoop, tot Uw eer</a:t>
            </a:r>
          </a:p>
          <a:p>
            <a:pPr marL="0" indent="0">
              <a:buNone/>
            </a:pPr>
            <a:r>
              <a:rPr lang="nl-NL" sz="3600" dirty="0">
                <a:latin typeface="Aptos"/>
              </a:rPr>
              <a:t>Heer, geef vrede die ons samenbindt</a:t>
            </a:r>
          </a:p>
          <a:p>
            <a:pPr marL="0" indent="0">
              <a:buNone/>
            </a:pPr>
            <a:r>
              <a:rPr lang="nl-NL" sz="3600" dirty="0">
                <a:latin typeface="Aptos"/>
              </a:rPr>
              <a:t>Vader, maak ons één</a:t>
            </a:r>
          </a:p>
          <a:p>
            <a:pPr marL="0" indent="0">
              <a:buNone/>
            </a:pPr>
            <a:endParaRPr lang="nl-NL" sz="3600" dirty="0"/>
          </a:p>
          <a:p>
            <a:pPr marL="0" indent="0">
              <a:buNone/>
            </a:pPr>
            <a:endParaRPr lang="nl-NL" altLang="nl-NL" sz="3600" dirty="0"/>
          </a:p>
        </p:txBody>
      </p:sp>
    </p:spTree>
    <p:extLst>
      <p:ext uri="{BB962C8B-B14F-4D97-AF65-F5344CB8AC3E}">
        <p14:creationId xmlns:p14="http://schemas.microsoft.com/office/powerpoint/2010/main" val="31001475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ijdelijke aanduiding voor tekst 2"/>
          <p:cNvSpPr>
            <a:spLocks noGrp="1"/>
          </p:cNvSpPr>
          <p:nvPr>
            <p:ph type="body" idx="1"/>
          </p:nvPr>
        </p:nvSpPr>
        <p:spPr>
          <a:xfrm>
            <a:off x="628649" y="1825625"/>
            <a:ext cx="8125057" cy="4351338"/>
          </a:xfrm>
        </p:spPr>
        <p:txBody>
          <a:bodyPr/>
          <a:lstStyle/>
          <a:p>
            <a:pPr marL="0" indent="0">
              <a:buNone/>
            </a:pPr>
            <a:r>
              <a:rPr lang="nl-NL" sz="3600" dirty="0">
                <a:latin typeface="Aptos"/>
              </a:rPr>
              <a:t>Wij belijden één geloof en één Heer</a:t>
            </a:r>
          </a:p>
          <a:p>
            <a:pPr marL="0" indent="0">
              <a:buNone/>
            </a:pPr>
            <a:r>
              <a:rPr lang="nl-NL" sz="3600" dirty="0">
                <a:latin typeface="Aptos"/>
              </a:rPr>
              <a:t>Zijn geroepen tot één hoop, tot Uw eer</a:t>
            </a:r>
          </a:p>
          <a:p>
            <a:pPr marL="0" indent="0">
              <a:buNone/>
            </a:pPr>
            <a:r>
              <a:rPr lang="nl-NL" sz="3600" dirty="0">
                <a:latin typeface="Aptos"/>
              </a:rPr>
              <a:t>Heer, geef vrede die ons samenbindt</a:t>
            </a:r>
          </a:p>
          <a:p>
            <a:pPr marL="0" indent="0">
              <a:buNone/>
            </a:pPr>
            <a:r>
              <a:rPr lang="nl-NL" sz="3600" dirty="0">
                <a:latin typeface="Aptos"/>
              </a:rPr>
              <a:t>Vader, maak ons één</a:t>
            </a:r>
          </a:p>
          <a:p>
            <a:pPr marL="0" indent="0">
              <a:buNone/>
            </a:pPr>
            <a:endParaRPr lang="nl-NL" sz="3600" dirty="0"/>
          </a:p>
          <a:p>
            <a:pPr marL="0" indent="0">
              <a:buNone/>
            </a:pPr>
            <a:endParaRPr lang="nl-NL" altLang="nl-NL" sz="3600" dirty="0"/>
          </a:p>
        </p:txBody>
      </p:sp>
    </p:spTree>
    <p:extLst>
      <p:ext uri="{BB962C8B-B14F-4D97-AF65-F5344CB8AC3E}">
        <p14:creationId xmlns:p14="http://schemas.microsoft.com/office/powerpoint/2010/main" val="17789375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ijdelijke aanduiding voor tekst 2"/>
          <p:cNvSpPr>
            <a:spLocks noGrp="1"/>
          </p:cNvSpPr>
          <p:nvPr>
            <p:ph type="body" idx="1"/>
          </p:nvPr>
        </p:nvSpPr>
        <p:spPr>
          <a:xfrm>
            <a:off x="628649" y="1825625"/>
            <a:ext cx="8125057" cy="4351338"/>
          </a:xfrm>
        </p:spPr>
        <p:txBody>
          <a:bodyPr/>
          <a:lstStyle/>
          <a:p>
            <a:pPr marL="0" indent="0">
              <a:buNone/>
            </a:pPr>
            <a:r>
              <a:rPr lang="nl-NL" sz="3600" dirty="0">
                <a:latin typeface="Aptos"/>
              </a:rPr>
              <a:t>Breng ons samen, één in Uw naam</a:t>
            </a:r>
          </a:p>
          <a:p>
            <a:pPr marL="0" indent="0">
              <a:buNone/>
            </a:pPr>
            <a:r>
              <a:rPr lang="nl-NL" sz="3600" dirty="0">
                <a:latin typeface="Aptos"/>
              </a:rPr>
              <a:t>Ieder is welkom hier binnen te gaan</a:t>
            </a:r>
          </a:p>
          <a:p>
            <a:pPr marL="0" indent="0">
              <a:buNone/>
            </a:pPr>
            <a:r>
              <a:rPr lang="nl-NL" sz="3600" dirty="0">
                <a:latin typeface="Aptos"/>
              </a:rPr>
              <a:t>Samen, één door de Geest</a:t>
            </a:r>
          </a:p>
          <a:p>
            <a:pPr marL="0" indent="0">
              <a:buNone/>
            </a:pPr>
            <a:r>
              <a:rPr lang="nl-NL" sz="3600" dirty="0">
                <a:latin typeface="Aptos"/>
              </a:rPr>
              <a:t>Verbonden in liefde</a:t>
            </a:r>
          </a:p>
          <a:p>
            <a:pPr marL="0" indent="0">
              <a:buNone/>
            </a:pPr>
            <a:endParaRPr lang="nl-NL" sz="3600" dirty="0"/>
          </a:p>
          <a:p>
            <a:pPr marL="0" indent="0">
              <a:buNone/>
            </a:pPr>
            <a:endParaRPr lang="nl-NL" altLang="nl-NL" sz="3600" dirty="0"/>
          </a:p>
        </p:txBody>
      </p:sp>
    </p:spTree>
    <p:extLst>
      <p:ext uri="{BB962C8B-B14F-4D97-AF65-F5344CB8AC3E}">
        <p14:creationId xmlns:p14="http://schemas.microsoft.com/office/powerpoint/2010/main" val="41726891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ijdelijke aanduiding voor tekst 2"/>
          <p:cNvSpPr>
            <a:spLocks noGrp="1"/>
          </p:cNvSpPr>
          <p:nvPr>
            <p:ph type="body" idx="1"/>
          </p:nvPr>
        </p:nvSpPr>
        <p:spPr>
          <a:xfrm>
            <a:off x="628649" y="1825625"/>
            <a:ext cx="8125057" cy="4351338"/>
          </a:xfrm>
        </p:spPr>
        <p:txBody>
          <a:bodyPr/>
          <a:lstStyle/>
          <a:p>
            <a:pPr marL="0" indent="0">
              <a:buNone/>
            </a:pPr>
            <a:r>
              <a:rPr lang="nl-NL" sz="3600" dirty="0">
                <a:latin typeface="Aptos"/>
              </a:rPr>
              <a:t>Breng ons samen, één in Uw naam</a:t>
            </a:r>
          </a:p>
          <a:p>
            <a:pPr marL="0" indent="0">
              <a:buNone/>
            </a:pPr>
            <a:r>
              <a:rPr lang="nl-NL" sz="3600" dirty="0">
                <a:latin typeface="Aptos"/>
              </a:rPr>
              <a:t>Ieder is welkom hier binnen te gaan</a:t>
            </a:r>
          </a:p>
          <a:p>
            <a:pPr marL="0" indent="0">
              <a:buNone/>
            </a:pPr>
            <a:r>
              <a:rPr lang="nl-NL" sz="3600" dirty="0">
                <a:latin typeface="Aptos"/>
              </a:rPr>
              <a:t>Samen, één door de Geest</a:t>
            </a:r>
          </a:p>
          <a:p>
            <a:pPr marL="0" indent="0">
              <a:buNone/>
            </a:pPr>
            <a:r>
              <a:rPr lang="nl-NL" sz="3600" dirty="0">
                <a:latin typeface="Aptos"/>
              </a:rPr>
              <a:t>Verbonden in liefde, die U aan ons geeft</a:t>
            </a:r>
          </a:p>
          <a:p>
            <a:pPr marL="0" indent="0">
              <a:buNone/>
            </a:pPr>
            <a:endParaRPr lang="nl-NL" sz="3600" dirty="0"/>
          </a:p>
          <a:p>
            <a:pPr marL="0" indent="0">
              <a:buNone/>
            </a:pPr>
            <a:endParaRPr lang="nl-NL" sz="3600" dirty="0"/>
          </a:p>
          <a:p>
            <a:pPr marL="0" indent="0">
              <a:buNone/>
            </a:pPr>
            <a:endParaRPr lang="nl-NL" altLang="nl-NL" sz="3600" dirty="0"/>
          </a:p>
        </p:txBody>
      </p:sp>
    </p:spTree>
    <p:extLst>
      <p:ext uri="{BB962C8B-B14F-4D97-AF65-F5344CB8AC3E}">
        <p14:creationId xmlns:p14="http://schemas.microsoft.com/office/powerpoint/2010/main" val="17466215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5CB6E7-6226-4DC6-9314-B4AE39B6A553}"/>
              </a:ext>
            </a:extLst>
          </p:cNvPr>
          <p:cNvSpPr>
            <a:spLocks noGrp="1"/>
          </p:cNvSpPr>
          <p:nvPr>
            <p:ph type="title"/>
          </p:nvPr>
        </p:nvSpPr>
        <p:spPr/>
        <p:txBody>
          <a:bodyPr>
            <a:normAutofit/>
          </a:bodyPr>
          <a:lstStyle/>
          <a:p>
            <a:r>
              <a:rPr lang="nl-NL" sz="3600" b="1" dirty="0">
                <a:latin typeface="Aptos" panose="020B0004020202020204"/>
              </a:rPr>
              <a:t>Stil gebed, bemoediging en groet</a:t>
            </a:r>
          </a:p>
        </p:txBody>
      </p:sp>
      <p:sp>
        <p:nvSpPr>
          <p:cNvPr id="3" name="Tijdelijke aanduiding voor inhoud 2">
            <a:extLst>
              <a:ext uri="{FF2B5EF4-FFF2-40B4-BE49-F238E27FC236}">
                <a16:creationId xmlns:a16="http://schemas.microsoft.com/office/drawing/2014/main" id="{A0DDA229-85E3-4EBE-AB96-7397A066D77E}"/>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7486351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55CC79-27D8-49AB-9EFD-DDAE27016A34}"/>
              </a:ext>
            </a:extLst>
          </p:cNvPr>
          <p:cNvSpPr>
            <a:spLocks noGrp="1"/>
          </p:cNvSpPr>
          <p:nvPr>
            <p:ph type="title"/>
          </p:nvPr>
        </p:nvSpPr>
        <p:spPr/>
        <p:txBody>
          <a:bodyPr>
            <a:normAutofit/>
          </a:bodyPr>
          <a:lstStyle/>
          <a:p>
            <a:r>
              <a:rPr lang="nl-NL" sz="3600" b="1" dirty="0">
                <a:latin typeface="Aptos" panose="020B0004020202020204"/>
              </a:rPr>
              <a:t>Inleiding </a:t>
            </a:r>
          </a:p>
        </p:txBody>
      </p:sp>
      <p:sp>
        <p:nvSpPr>
          <p:cNvPr id="3" name="Tijdelijke aanduiding voor inhoud 2">
            <a:extLst>
              <a:ext uri="{FF2B5EF4-FFF2-40B4-BE49-F238E27FC236}">
                <a16:creationId xmlns:a16="http://schemas.microsoft.com/office/drawing/2014/main" id="{F5841349-63AB-4B54-BF05-846628A75AE3}"/>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1626423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F19838-FB8C-4F0D-8FB6-29C6A930F321}"/>
              </a:ext>
            </a:extLst>
          </p:cNvPr>
          <p:cNvSpPr>
            <a:spLocks noGrp="1"/>
          </p:cNvSpPr>
          <p:nvPr>
            <p:ph type="title"/>
          </p:nvPr>
        </p:nvSpPr>
        <p:spPr>
          <a:xfrm>
            <a:off x="628650" y="238954"/>
            <a:ext cx="7886700" cy="534769"/>
          </a:xfrm>
        </p:spPr>
        <p:txBody>
          <a:bodyPr>
            <a:noAutofit/>
          </a:bodyPr>
          <a:lstStyle/>
          <a:p>
            <a:r>
              <a:rPr lang="nl-NL" sz="3600" b="1" dirty="0">
                <a:latin typeface="Aptos" panose="020B0004020202020204" pitchFamily="34" charset="0"/>
                <a:cs typeface="Aparajita" panose="020B0502040204020203" pitchFamily="18" charset="0"/>
              </a:rPr>
              <a:t>Welkom</a:t>
            </a:r>
          </a:p>
        </p:txBody>
      </p:sp>
      <p:sp>
        <p:nvSpPr>
          <p:cNvPr id="3" name="Tijdelijke aanduiding voor inhoud 2">
            <a:extLst>
              <a:ext uri="{FF2B5EF4-FFF2-40B4-BE49-F238E27FC236}">
                <a16:creationId xmlns:a16="http://schemas.microsoft.com/office/drawing/2014/main" id="{0B9D513D-6EA9-412A-B24D-3283490DC520}"/>
              </a:ext>
            </a:extLst>
          </p:cNvPr>
          <p:cNvSpPr>
            <a:spLocks noGrp="1"/>
          </p:cNvSpPr>
          <p:nvPr>
            <p:ph idx="1"/>
          </p:nvPr>
        </p:nvSpPr>
        <p:spPr>
          <a:xfrm>
            <a:off x="628650" y="919990"/>
            <a:ext cx="7886700" cy="5256974"/>
          </a:xfrm>
        </p:spPr>
        <p:txBody>
          <a:bodyPr>
            <a:noAutofit/>
          </a:bodyPr>
          <a:lstStyle/>
          <a:p>
            <a:pPr marL="0" indent="0">
              <a:buNone/>
            </a:pPr>
            <a:r>
              <a:rPr lang="nl-NL" sz="3600" b="1" dirty="0">
                <a:latin typeface="Aptos" panose="020B0004020202020204" pitchFamily="34" charset="0"/>
              </a:rPr>
              <a:t>Voorganger:</a:t>
            </a:r>
          </a:p>
          <a:p>
            <a:pPr marL="0" indent="0">
              <a:buNone/>
            </a:pPr>
            <a:r>
              <a:rPr lang="nl-NL" sz="3600" dirty="0">
                <a:latin typeface="Aptos" panose="020B0004020202020204" pitchFamily="34" charset="0"/>
              </a:rPr>
              <a:t>Mevr. H. Schotanus</a:t>
            </a:r>
          </a:p>
          <a:p>
            <a:pPr marL="0" indent="0">
              <a:buNone/>
            </a:pPr>
            <a:r>
              <a:rPr lang="nl-NL" sz="3600" b="1" dirty="0">
                <a:latin typeface="Aptos" panose="020B0004020202020204" pitchFamily="34" charset="0"/>
              </a:rPr>
              <a:t>Ouderling van dienst:</a:t>
            </a:r>
          </a:p>
          <a:p>
            <a:pPr marL="0" indent="0">
              <a:buNone/>
            </a:pPr>
            <a:r>
              <a:rPr lang="nl-NL" sz="3600" dirty="0">
                <a:latin typeface="Aptos" panose="020B0004020202020204" pitchFamily="34" charset="0"/>
              </a:rPr>
              <a:t>Esther Haasjes</a:t>
            </a:r>
          </a:p>
          <a:p>
            <a:pPr marL="0" indent="0">
              <a:buNone/>
            </a:pPr>
            <a:r>
              <a:rPr lang="nl-NL" sz="3600" b="1" dirty="0">
                <a:latin typeface="Aptos" panose="020B0004020202020204" pitchFamily="34" charset="0"/>
              </a:rPr>
              <a:t>Organist</a:t>
            </a:r>
          </a:p>
          <a:p>
            <a:pPr marL="0" indent="0">
              <a:buNone/>
            </a:pPr>
            <a:r>
              <a:rPr lang="nl-NL" sz="3600" dirty="0">
                <a:latin typeface="Aptos" panose="020B0004020202020204" pitchFamily="34" charset="0"/>
              </a:rPr>
              <a:t>Johan Tijssen</a:t>
            </a:r>
          </a:p>
          <a:p>
            <a:pPr marL="0" indent="0">
              <a:buNone/>
            </a:pPr>
            <a:r>
              <a:rPr lang="nl-NL" sz="3600" b="1" dirty="0">
                <a:latin typeface="Aptos" panose="020B0004020202020204" pitchFamily="34" charset="0"/>
              </a:rPr>
              <a:t>Schriftlezing:</a:t>
            </a:r>
          </a:p>
          <a:p>
            <a:pPr marL="0" indent="0">
              <a:buNone/>
            </a:pPr>
            <a:r>
              <a:rPr lang="nl-NL" sz="3600" dirty="0">
                <a:effectLst/>
                <a:latin typeface="Aptos" panose="020B0004020202020204"/>
                <a:ea typeface="Calibri" panose="020F0502020204030204" pitchFamily="34" charset="0"/>
                <a:cs typeface="Times New Roman" panose="02020603050405020304" pitchFamily="18" charset="0"/>
              </a:rPr>
              <a:t>Handelingen 12:1-19 (NBV)</a:t>
            </a:r>
            <a:br>
              <a:rPr lang="nl-NL" sz="3600" dirty="0">
                <a:solidFill>
                  <a:srgbClr val="222222"/>
                </a:solidFill>
                <a:effectLst/>
                <a:latin typeface="Aptos" panose="020B0004020202020204"/>
                <a:ea typeface="Times New Roman" panose="02020603050405020304" pitchFamily="18" charset="0"/>
              </a:rPr>
            </a:br>
            <a:r>
              <a:rPr lang="nl-NL" sz="3600" kern="100" dirty="0">
                <a:effectLst/>
                <a:latin typeface="Aptos" panose="020B0004020202020204"/>
                <a:ea typeface="Calibri" panose="020F0502020204030204" pitchFamily="34" charset="0"/>
                <a:cs typeface="Times New Roman" panose="02020603050405020304" pitchFamily="18" charset="0"/>
              </a:rPr>
              <a:t>Exodus 12: 11 en 51 (NBV)</a:t>
            </a:r>
          </a:p>
          <a:p>
            <a:pPr marL="0" indent="0">
              <a:buNone/>
            </a:pPr>
            <a:endParaRPr lang="nl-NL" sz="3600" dirty="0">
              <a:latin typeface="Aptos" panose="020B0004020202020204" pitchFamily="34" charset="0"/>
            </a:endParaRPr>
          </a:p>
        </p:txBody>
      </p:sp>
      <p:pic>
        <p:nvPicPr>
          <p:cNvPr id="4" name="Shape 80">
            <a:extLst>
              <a:ext uri="{FF2B5EF4-FFF2-40B4-BE49-F238E27FC236}">
                <a16:creationId xmlns:a16="http://schemas.microsoft.com/office/drawing/2014/main" id="{7D3F9A05-33DC-46AC-9C86-5229EF1DCEAF}"/>
              </a:ext>
            </a:extLst>
          </p:cNvPr>
          <p:cNvPicPr preferRelativeResize="0">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049728" y="1"/>
            <a:ext cx="2094271" cy="52569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Afbeelding 5">
            <a:extLst>
              <a:ext uri="{FF2B5EF4-FFF2-40B4-BE49-F238E27FC236}">
                <a16:creationId xmlns:a16="http://schemas.microsoft.com/office/drawing/2014/main" id="{A377A911-170B-4988-8B0B-77EDB42AB9F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49728" y="5256499"/>
            <a:ext cx="2094271" cy="16015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27770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15FB1E-BECD-4653-8BA6-39573BF2E251}"/>
              </a:ext>
            </a:extLst>
          </p:cNvPr>
          <p:cNvSpPr>
            <a:spLocks noGrp="1"/>
          </p:cNvSpPr>
          <p:nvPr>
            <p:ph type="title"/>
          </p:nvPr>
        </p:nvSpPr>
        <p:spPr/>
        <p:txBody>
          <a:bodyPr>
            <a:normAutofit/>
          </a:bodyPr>
          <a:lstStyle/>
          <a:p>
            <a:r>
              <a:rPr lang="nl-NL" sz="3600" b="1" dirty="0">
                <a:latin typeface="Aptos" panose="020B0004020202020204"/>
              </a:rPr>
              <a:t>Verootmoedigingsgebed </a:t>
            </a:r>
          </a:p>
        </p:txBody>
      </p:sp>
      <p:sp>
        <p:nvSpPr>
          <p:cNvPr id="3" name="Tijdelijke aanduiding voor inhoud 2">
            <a:extLst>
              <a:ext uri="{FF2B5EF4-FFF2-40B4-BE49-F238E27FC236}">
                <a16:creationId xmlns:a16="http://schemas.microsoft.com/office/drawing/2014/main" id="{B6CD4399-FB26-42D5-8E18-BEB7222817A9}"/>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6278851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615BCB-0496-483B-B811-4CF1DB1C131D}"/>
              </a:ext>
            </a:extLst>
          </p:cNvPr>
          <p:cNvSpPr>
            <a:spLocks noGrp="1"/>
          </p:cNvSpPr>
          <p:nvPr>
            <p:ph type="title"/>
          </p:nvPr>
        </p:nvSpPr>
        <p:spPr/>
        <p:txBody>
          <a:bodyPr>
            <a:normAutofit/>
          </a:bodyPr>
          <a:lstStyle/>
          <a:p>
            <a:r>
              <a:rPr lang="nl-NL" sz="3600" b="1" dirty="0">
                <a:latin typeface="Aptos" panose="020B0004020202020204"/>
              </a:rPr>
              <a:t>NLB 103: 3 en 5 ‘Hij is een God van liefde en genade,’</a:t>
            </a:r>
          </a:p>
        </p:txBody>
      </p:sp>
      <p:sp>
        <p:nvSpPr>
          <p:cNvPr id="3" name="Tijdelijke aanduiding voor inhoud 2">
            <a:extLst>
              <a:ext uri="{FF2B5EF4-FFF2-40B4-BE49-F238E27FC236}">
                <a16:creationId xmlns:a16="http://schemas.microsoft.com/office/drawing/2014/main" id="{1F507800-D000-4C41-83C9-EB609CF2757D}"/>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29084073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95F0C7FB-7E7A-40B3-996A-97EED74C9B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191441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72884AFF-5B51-4A47-8344-6BEE581933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964056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E76AC68F-9FF0-4547-9293-E3A51B3100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931096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BCBD89BF-CAF7-431C-894E-223BD84738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170680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51894B-9E0B-4DCC-AB33-139472524DB5}"/>
              </a:ext>
            </a:extLst>
          </p:cNvPr>
          <p:cNvSpPr>
            <a:spLocks noGrp="1"/>
          </p:cNvSpPr>
          <p:nvPr>
            <p:ph type="title"/>
          </p:nvPr>
        </p:nvSpPr>
        <p:spPr/>
        <p:txBody>
          <a:bodyPr>
            <a:normAutofit/>
          </a:bodyPr>
          <a:lstStyle/>
          <a:p>
            <a:r>
              <a:rPr lang="nl-NL" sz="3600" b="1" dirty="0">
                <a:latin typeface="Aptos"/>
              </a:rPr>
              <a:t>Leefregel</a:t>
            </a:r>
          </a:p>
        </p:txBody>
      </p:sp>
      <p:sp>
        <p:nvSpPr>
          <p:cNvPr id="3" name="Tijdelijke aanduiding voor inhoud 2">
            <a:extLst>
              <a:ext uri="{FF2B5EF4-FFF2-40B4-BE49-F238E27FC236}">
                <a16:creationId xmlns:a16="http://schemas.microsoft.com/office/drawing/2014/main" id="{F7BB7C85-D822-46D7-A259-6AC4C7FF64DA}"/>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37225130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123B10-0375-4002-A69E-79A7D8AA5FD9}"/>
              </a:ext>
            </a:extLst>
          </p:cNvPr>
          <p:cNvSpPr>
            <a:spLocks noGrp="1"/>
          </p:cNvSpPr>
          <p:nvPr>
            <p:ph type="title"/>
          </p:nvPr>
        </p:nvSpPr>
        <p:spPr/>
        <p:txBody>
          <a:bodyPr>
            <a:normAutofit/>
          </a:bodyPr>
          <a:lstStyle/>
          <a:p>
            <a:r>
              <a:rPr lang="nl-NL" sz="3600" b="1" dirty="0">
                <a:latin typeface="Aptos"/>
              </a:rPr>
              <a:t>NLB 119: 3 en 65 ‘U dank ik, Heer, in opgetogenheid.’</a:t>
            </a:r>
          </a:p>
        </p:txBody>
      </p:sp>
      <p:sp>
        <p:nvSpPr>
          <p:cNvPr id="3" name="Tijdelijke aanduiding voor inhoud 2">
            <a:extLst>
              <a:ext uri="{FF2B5EF4-FFF2-40B4-BE49-F238E27FC236}">
                <a16:creationId xmlns:a16="http://schemas.microsoft.com/office/drawing/2014/main" id="{32DCD909-390A-46D9-A28A-C3B56ED6B5AE}"/>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28198831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DDBD7A14-4A27-4031-BB3E-BB60FF242B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171976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50BE7C51-5165-41E3-BCD6-FC3065F733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07248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C97C7F-EB8D-1849-541A-15A8420BB079}"/>
              </a:ext>
            </a:extLst>
          </p:cNvPr>
          <p:cNvSpPr>
            <a:spLocks noGrp="1"/>
          </p:cNvSpPr>
          <p:nvPr>
            <p:ph type="title"/>
          </p:nvPr>
        </p:nvSpPr>
        <p:spPr/>
        <p:txBody>
          <a:bodyPr/>
          <a:lstStyle/>
          <a:p>
            <a:endParaRPr lang="nl-NL" dirty="0"/>
          </a:p>
        </p:txBody>
      </p:sp>
      <p:pic>
        <p:nvPicPr>
          <p:cNvPr id="7" name="Tijdelijke aanduiding voor inhoud 6">
            <a:extLst>
              <a:ext uri="{FF2B5EF4-FFF2-40B4-BE49-F238E27FC236}">
                <a16:creationId xmlns:a16="http://schemas.microsoft.com/office/drawing/2014/main" id="{5E2F4387-DA32-D2A6-66B9-5F80D9AFB414}"/>
              </a:ext>
            </a:extLst>
          </p:cNvPr>
          <p:cNvPicPr>
            <a:picLocks noGrp="1" noChangeAspect="1"/>
          </p:cNvPicPr>
          <p:nvPr>
            <p:ph idx="1"/>
          </p:nvPr>
        </p:nvPicPr>
        <p:blipFill>
          <a:blip r:embed="rId2"/>
          <a:stretch>
            <a:fillRect/>
          </a:stretch>
        </p:blipFill>
        <p:spPr>
          <a:xfrm>
            <a:off x="4352894" y="3967952"/>
            <a:ext cx="438211" cy="66684"/>
          </a:xfrm>
        </p:spPr>
      </p:pic>
      <p:pic>
        <p:nvPicPr>
          <p:cNvPr id="5" name="Afbeelding 4">
            <a:extLst>
              <a:ext uri="{FF2B5EF4-FFF2-40B4-BE49-F238E27FC236}">
                <a16:creationId xmlns:a16="http://schemas.microsoft.com/office/drawing/2014/main" id="{2F84B243-56BD-C68D-CF81-B63B06E41196}"/>
              </a:ext>
            </a:extLst>
          </p:cNvPr>
          <p:cNvPicPr>
            <a:picLocks noChangeAspect="1"/>
          </p:cNvPicPr>
          <p:nvPr/>
        </p:nvPicPr>
        <p:blipFill>
          <a:blip r:embed="rId2"/>
          <a:stretch>
            <a:fillRect/>
          </a:stretch>
        </p:blipFill>
        <p:spPr>
          <a:xfrm>
            <a:off x="4352925" y="3395662"/>
            <a:ext cx="438150" cy="66675"/>
          </a:xfrm>
          <a:prstGeom prst="rect">
            <a:avLst/>
          </a:prstGeom>
        </p:spPr>
      </p:pic>
      <p:pic>
        <p:nvPicPr>
          <p:cNvPr id="9" name="Afbeelding 8">
            <a:extLst>
              <a:ext uri="{FF2B5EF4-FFF2-40B4-BE49-F238E27FC236}">
                <a16:creationId xmlns:a16="http://schemas.microsoft.com/office/drawing/2014/main" id="{7072A08D-EB08-3EE1-EBB2-989488ED8075}"/>
              </a:ext>
            </a:extLst>
          </p:cNvPr>
          <p:cNvPicPr>
            <a:picLocks noChangeAspect="1"/>
          </p:cNvPicPr>
          <p:nvPr/>
        </p:nvPicPr>
        <p:blipFill>
          <a:blip r:embed="rId2"/>
          <a:stretch>
            <a:fillRect/>
          </a:stretch>
        </p:blipFill>
        <p:spPr>
          <a:xfrm>
            <a:off x="4352925" y="3395662"/>
            <a:ext cx="438150" cy="66675"/>
          </a:xfrm>
          <a:prstGeom prst="rect">
            <a:avLst/>
          </a:prstGeom>
        </p:spPr>
      </p:pic>
      <p:pic>
        <p:nvPicPr>
          <p:cNvPr id="11" name="Afbeelding 10">
            <a:extLst>
              <a:ext uri="{FF2B5EF4-FFF2-40B4-BE49-F238E27FC236}">
                <a16:creationId xmlns:a16="http://schemas.microsoft.com/office/drawing/2014/main" id="{28704DF5-B4E5-19DE-DAF2-BF3BDE8278EC}"/>
              </a:ext>
            </a:extLst>
          </p:cNvPr>
          <p:cNvPicPr>
            <a:picLocks noChangeAspect="1"/>
          </p:cNvPicPr>
          <p:nvPr/>
        </p:nvPicPr>
        <p:blipFill>
          <a:blip r:embed="rId2"/>
          <a:stretch>
            <a:fillRect/>
          </a:stretch>
        </p:blipFill>
        <p:spPr>
          <a:xfrm>
            <a:off x="4352925" y="3395662"/>
            <a:ext cx="438150" cy="66675"/>
          </a:xfrm>
          <a:prstGeom prst="rect">
            <a:avLst/>
          </a:prstGeom>
        </p:spPr>
      </p:pic>
      <p:pic>
        <p:nvPicPr>
          <p:cNvPr id="13" name="Afbeelding 12">
            <a:extLst>
              <a:ext uri="{FF2B5EF4-FFF2-40B4-BE49-F238E27FC236}">
                <a16:creationId xmlns:a16="http://schemas.microsoft.com/office/drawing/2014/main" id="{E35C8741-1BC6-6049-DCE7-D5619CD9E0C9}"/>
              </a:ext>
            </a:extLst>
          </p:cNvPr>
          <p:cNvPicPr>
            <a:picLocks noChangeAspect="1"/>
          </p:cNvPicPr>
          <p:nvPr/>
        </p:nvPicPr>
        <p:blipFill>
          <a:blip r:embed="rId2"/>
          <a:stretch>
            <a:fillRect/>
          </a:stretch>
        </p:blipFill>
        <p:spPr>
          <a:xfrm>
            <a:off x="4352925" y="3395662"/>
            <a:ext cx="438150" cy="66675"/>
          </a:xfrm>
          <a:prstGeom prst="rect">
            <a:avLst/>
          </a:prstGeom>
        </p:spPr>
      </p:pic>
      <p:pic>
        <p:nvPicPr>
          <p:cNvPr id="15" name="Afbeelding 14" descr="Afbeelding met tekst, Lettertype, typografie&#10;&#10;Door AI gegenereerde inhoud is mogelijk onjuist.">
            <a:extLst>
              <a:ext uri="{FF2B5EF4-FFF2-40B4-BE49-F238E27FC236}">
                <a16:creationId xmlns:a16="http://schemas.microsoft.com/office/drawing/2014/main" id="{850F8511-11DA-7A4F-5845-4B059BD6FD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24618601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B172DB9E-D2DF-4DB4-87E8-9D0E3FD08E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828550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83C0C2E6-E993-4C70-A3F2-84E79E6FA0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066094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DCEC41-3A20-43F3-A03C-840D10DE787A}"/>
              </a:ext>
            </a:extLst>
          </p:cNvPr>
          <p:cNvSpPr>
            <a:spLocks noGrp="1"/>
          </p:cNvSpPr>
          <p:nvPr>
            <p:ph type="title"/>
          </p:nvPr>
        </p:nvSpPr>
        <p:spPr/>
        <p:txBody>
          <a:bodyPr>
            <a:normAutofit/>
          </a:bodyPr>
          <a:lstStyle/>
          <a:p>
            <a:r>
              <a:rPr lang="nl-NL" sz="3600" b="1" dirty="0">
                <a:latin typeface="Aptos"/>
              </a:rPr>
              <a:t>Gebed om de Heilige Geest</a:t>
            </a:r>
          </a:p>
        </p:txBody>
      </p:sp>
      <p:sp>
        <p:nvSpPr>
          <p:cNvPr id="3" name="Tijdelijke aanduiding voor inhoud 2">
            <a:extLst>
              <a:ext uri="{FF2B5EF4-FFF2-40B4-BE49-F238E27FC236}">
                <a16:creationId xmlns:a16="http://schemas.microsoft.com/office/drawing/2014/main" id="{47D0092A-1132-48DC-BAC8-30D6222AED76}"/>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1357545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BE0B05-6CC3-48C1-8293-A396AEB3E50A}"/>
              </a:ext>
            </a:extLst>
          </p:cNvPr>
          <p:cNvSpPr>
            <a:spLocks noGrp="1"/>
          </p:cNvSpPr>
          <p:nvPr>
            <p:ph type="title"/>
          </p:nvPr>
        </p:nvSpPr>
        <p:spPr/>
        <p:txBody>
          <a:bodyPr>
            <a:normAutofit/>
          </a:bodyPr>
          <a:lstStyle/>
          <a:p>
            <a:r>
              <a:rPr lang="nl-NL" sz="3600" b="1" dirty="0">
                <a:latin typeface="Aptos"/>
              </a:rPr>
              <a:t>Opstap voor kinderen en gemeente</a:t>
            </a:r>
          </a:p>
        </p:txBody>
      </p:sp>
      <p:sp>
        <p:nvSpPr>
          <p:cNvPr id="3" name="Tijdelijke aanduiding voor inhoud 2">
            <a:extLst>
              <a:ext uri="{FF2B5EF4-FFF2-40B4-BE49-F238E27FC236}">
                <a16:creationId xmlns:a16="http://schemas.microsoft.com/office/drawing/2014/main" id="{00E028CD-1DA1-4A27-A39A-C087E1DB91FF}"/>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26114384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B51C51-56C8-46DC-B81A-95F9305F0800}"/>
              </a:ext>
            </a:extLst>
          </p:cNvPr>
          <p:cNvSpPr>
            <a:spLocks noGrp="1"/>
          </p:cNvSpPr>
          <p:nvPr>
            <p:ph type="title"/>
          </p:nvPr>
        </p:nvSpPr>
        <p:spPr/>
        <p:txBody>
          <a:bodyPr>
            <a:normAutofit/>
          </a:bodyPr>
          <a:lstStyle/>
          <a:p>
            <a:r>
              <a:rPr lang="nl-NL" sz="3600" b="1" dirty="0">
                <a:latin typeface="Aptos"/>
              </a:rPr>
              <a:t>Kinderen naar de kindernevendienst</a:t>
            </a:r>
          </a:p>
        </p:txBody>
      </p:sp>
      <p:sp>
        <p:nvSpPr>
          <p:cNvPr id="3" name="Tijdelijke aanduiding voor inhoud 2">
            <a:extLst>
              <a:ext uri="{FF2B5EF4-FFF2-40B4-BE49-F238E27FC236}">
                <a16:creationId xmlns:a16="http://schemas.microsoft.com/office/drawing/2014/main" id="{33F0C8BF-93A6-4F6A-8D12-17940A4DB32E}"/>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35554064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1C5AFF-2DCA-4C9F-B240-9A8B71A16DAA}"/>
              </a:ext>
            </a:extLst>
          </p:cNvPr>
          <p:cNvSpPr>
            <a:spLocks noGrp="1"/>
          </p:cNvSpPr>
          <p:nvPr>
            <p:ph type="title"/>
          </p:nvPr>
        </p:nvSpPr>
        <p:spPr>
          <a:xfrm>
            <a:off x="353568" y="365126"/>
            <a:ext cx="8485632" cy="1325563"/>
          </a:xfrm>
        </p:spPr>
        <p:txBody>
          <a:bodyPr>
            <a:normAutofit fontScale="90000"/>
          </a:bodyPr>
          <a:lstStyle/>
          <a:p>
            <a:r>
              <a:rPr lang="nl-NL" sz="4000" b="1" dirty="0">
                <a:latin typeface="Aptos"/>
              </a:rPr>
              <a:t>Schriftlezingen: Handelingen 12:1-19 (NVB)</a:t>
            </a:r>
            <a:br>
              <a:rPr lang="nl-NL" sz="3600" b="1" dirty="0">
                <a:latin typeface="Aptos"/>
              </a:rPr>
            </a:br>
            <a:r>
              <a:rPr lang="nl-NL" sz="4000" b="1" dirty="0">
                <a:effectLst/>
                <a:latin typeface="Aptos" panose="020B0004020202020204"/>
                <a:ea typeface="Calibri" panose="020F0502020204030204" pitchFamily="34" charset="0"/>
                <a:cs typeface="Times New Roman" panose="02020603050405020304" pitchFamily="18" charset="0"/>
              </a:rPr>
              <a:t>Exodus 12: 11 en 51  (NBV)</a:t>
            </a:r>
            <a:endParaRPr lang="nl-NL" sz="4000" b="1" dirty="0">
              <a:latin typeface="Aptos" panose="020B0004020202020204"/>
            </a:endParaRPr>
          </a:p>
        </p:txBody>
      </p:sp>
      <p:sp>
        <p:nvSpPr>
          <p:cNvPr id="3" name="Tijdelijke aanduiding voor inhoud 2">
            <a:extLst>
              <a:ext uri="{FF2B5EF4-FFF2-40B4-BE49-F238E27FC236}">
                <a16:creationId xmlns:a16="http://schemas.microsoft.com/office/drawing/2014/main" id="{7353CBB3-A749-41A8-8EAB-D313D570E324}"/>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2460268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2657DCB-E802-49FD-B7BB-3D0DF8265A71}"/>
              </a:ext>
            </a:extLst>
          </p:cNvPr>
          <p:cNvSpPr>
            <a:spLocks noGrp="1"/>
          </p:cNvSpPr>
          <p:nvPr>
            <p:ph idx="1"/>
          </p:nvPr>
        </p:nvSpPr>
        <p:spPr>
          <a:xfrm>
            <a:off x="451104" y="560832"/>
            <a:ext cx="8064246" cy="5616131"/>
          </a:xfrm>
        </p:spPr>
        <p:txBody>
          <a:bodyPr>
            <a:noAutofit/>
          </a:bodyPr>
          <a:lstStyle/>
          <a:p>
            <a:pPr marL="0" indent="0">
              <a:buNone/>
            </a:pPr>
            <a:r>
              <a:rPr lang="nl-NL" sz="3600" baseline="-25000" dirty="0">
                <a:effectLst/>
                <a:latin typeface="Aptos"/>
              </a:rPr>
              <a:t>1</a:t>
            </a:r>
            <a:r>
              <a:rPr lang="nl-NL" sz="3600" b="0" i="0" dirty="0">
                <a:effectLst/>
                <a:latin typeface="Aptos"/>
              </a:rPr>
              <a:t>Omstreeks die tijd nam koning Herodes enkele leden van de gemeente gevangen en mishandelde hen. </a:t>
            </a:r>
            <a:r>
              <a:rPr lang="nl-NL" sz="3600" baseline="-25000" dirty="0">
                <a:effectLst/>
                <a:latin typeface="Aptos"/>
              </a:rPr>
              <a:t>2</a:t>
            </a:r>
            <a:r>
              <a:rPr lang="nl-NL" sz="3600" b="0" i="0" dirty="0">
                <a:effectLst/>
                <a:latin typeface="Aptos"/>
              </a:rPr>
              <a:t>Jakobus, de broer van Johannes, liet hij met het zwaard ter dood brengen. </a:t>
            </a:r>
            <a:r>
              <a:rPr lang="nl-NL" sz="3600" baseline="-25000" dirty="0">
                <a:effectLst/>
                <a:latin typeface="Aptos"/>
              </a:rPr>
              <a:t>3</a:t>
            </a:r>
            <a:r>
              <a:rPr lang="nl-NL" sz="3600" b="0" i="0" dirty="0">
                <a:effectLst/>
                <a:latin typeface="Aptos"/>
              </a:rPr>
              <a:t>Toen hij zag dat de Joden hier gunstig op reageerden, liet hij ook Petrus aanhouden – dat was tijdens het feest van het Ongedesemde brood. </a:t>
            </a:r>
            <a:r>
              <a:rPr lang="nl-NL" sz="3600" baseline="-25000" dirty="0">
                <a:effectLst/>
                <a:latin typeface="Aptos"/>
              </a:rPr>
              <a:t>4</a:t>
            </a:r>
            <a:r>
              <a:rPr lang="nl-NL" sz="3600" b="0" i="0" dirty="0">
                <a:effectLst/>
                <a:latin typeface="Aptos"/>
              </a:rPr>
              <a:t>Na de arrestatie sloot hij hem op in de gevangenis, waar hij hem door vier groepen soldaten van steeds vier man liet bewaken, </a:t>
            </a:r>
            <a:endParaRPr lang="nl-NL" sz="3600" dirty="0">
              <a:latin typeface="Aptos"/>
            </a:endParaRPr>
          </a:p>
        </p:txBody>
      </p:sp>
    </p:spTree>
    <p:extLst>
      <p:ext uri="{BB962C8B-B14F-4D97-AF65-F5344CB8AC3E}">
        <p14:creationId xmlns:p14="http://schemas.microsoft.com/office/powerpoint/2010/main" val="7727751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889CD26E-0D3F-4E18-8997-10FCF0FEBEFA}"/>
              </a:ext>
            </a:extLst>
          </p:cNvPr>
          <p:cNvSpPr>
            <a:spLocks noGrp="1"/>
          </p:cNvSpPr>
          <p:nvPr>
            <p:ph idx="1"/>
          </p:nvPr>
        </p:nvSpPr>
        <p:spPr>
          <a:xfrm>
            <a:off x="438912" y="609600"/>
            <a:ext cx="8076438" cy="5567363"/>
          </a:xfrm>
        </p:spPr>
        <p:txBody>
          <a:bodyPr>
            <a:normAutofit/>
          </a:bodyPr>
          <a:lstStyle/>
          <a:p>
            <a:pPr marL="0" indent="0">
              <a:buNone/>
            </a:pPr>
            <a:r>
              <a:rPr lang="nl-NL" sz="3600" dirty="0">
                <a:effectLst/>
                <a:latin typeface="Aptos"/>
              </a:rPr>
              <a:t>met de bedoeling hem na het </a:t>
            </a:r>
            <a:r>
              <a:rPr lang="nl-NL" sz="3600" dirty="0" err="1">
                <a:effectLst/>
                <a:latin typeface="Aptos"/>
              </a:rPr>
              <a:t>pesachfeest</a:t>
            </a:r>
            <a:r>
              <a:rPr lang="nl-NL" sz="3600" dirty="0">
                <a:effectLst/>
                <a:latin typeface="Aptos"/>
              </a:rPr>
              <a:t> ten overstaan van het volk te berechten. </a:t>
            </a:r>
            <a:r>
              <a:rPr lang="nl-NL" sz="3600" baseline="-25000" dirty="0">
                <a:effectLst/>
                <a:latin typeface="Aptos"/>
              </a:rPr>
              <a:t>5</a:t>
            </a:r>
            <a:r>
              <a:rPr lang="nl-NL" sz="3600" dirty="0">
                <a:effectLst/>
                <a:latin typeface="Aptos"/>
              </a:rPr>
              <a:t>Terwijl Petrus onder zware bewaking zat opgesloten, bleef de gemeente vol vuur voor hem bidden tot God. </a:t>
            </a:r>
            <a:r>
              <a:rPr lang="nl-NL" sz="3600" baseline="-25000" dirty="0">
                <a:effectLst/>
                <a:latin typeface="Aptos"/>
              </a:rPr>
              <a:t>6</a:t>
            </a:r>
            <a:r>
              <a:rPr lang="nl-NL" sz="3600" dirty="0">
                <a:effectLst/>
                <a:latin typeface="Aptos"/>
              </a:rPr>
              <a:t>In de nacht voordat hij voorgeleid zou worden, lag Petrus te slapen tussen twee soldaten, aan wie hij met twee kettingen was vastgeketend. Ook voor de deur van de kerker stonden bewakers. </a:t>
            </a:r>
          </a:p>
          <a:p>
            <a:pPr marL="0" indent="0">
              <a:buNone/>
            </a:pPr>
            <a:endParaRPr lang="nl-NL" dirty="0"/>
          </a:p>
        </p:txBody>
      </p:sp>
    </p:spTree>
    <p:extLst>
      <p:ext uri="{BB962C8B-B14F-4D97-AF65-F5344CB8AC3E}">
        <p14:creationId xmlns:p14="http://schemas.microsoft.com/office/powerpoint/2010/main" val="40341989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61460319-3469-4EB7-B826-F0DE3DB6E6F4}"/>
              </a:ext>
            </a:extLst>
          </p:cNvPr>
          <p:cNvSpPr>
            <a:spLocks noGrp="1"/>
          </p:cNvSpPr>
          <p:nvPr>
            <p:ph idx="1"/>
          </p:nvPr>
        </p:nvSpPr>
        <p:spPr>
          <a:xfrm>
            <a:off x="426720" y="487680"/>
            <a:ext cx="8088630" cy="5689283"/>
          </a:xfrm>
        </p:spPr>
        <p:txBody>
          <a:bodyPr>
            <a:noAutofit/>
          </a:bodyPr>
          <a:lstStyle/>
          <a:p>
            <a:pPr marL="0" indent="0">
              <a:buNone/>
            </a:pPr>
            <a:r>
              <a:rPr lang="nl-NL" sz="3600" baseline="-25000" dirty="0">
                <a:effectLst/>
                <a:latin typeface="Aptos"/>
              </a:rPr>
              <a:t>7</a:t>
            </a:r>
            <a:r>
              <a:rPr lang="nl-NL" sz="3600" i="0" dirty="0">
                <a:effectLst/>
                <a:latin typeface="Aptos"/>
              </a:rPr>
              <a:t>Toen verscheen er plotseling een engel van de Heer en een stralend licht vulde de hele ruimte. De engel stootte Petrus aan om hem wakker te maken en zei: ‘Vlug, sta op.’ Meteen vielen de ketens van zijn handen. </a:t>
            </a:r>
            <a:r>
              <a:rPr lang="nl-NL" sz="3600" baseline="-25000" dirty="0">
                <a:effectLst/>
                <a:latin typeface="Aptos"/>
              </a:rPr>
              <a:t>8</a:t>
            </a:r>
            <a:r>
              <a:rPr lang="nl-NL" sz="3600" i="0" dirty="0">
                <a:effectLst/>
                <a:latin typeface="Aptos"/>
              </a:rPr>
              <a:t>De engel zei tegen hem: ‘Doe je gordel om en trek je sandalen aan.’ Dat deed hij. Daarop zei de engel: ‘Sla je mantel om en volg mij.’ </a:t>
            </a:r>
            <a:r>
              <a:rPr lang="nl-NL" sz="3600" baseline="-25000" dirty="0">
                <a:effectLst/>
                <a:latin typeface="Aptos"/>
              </a:rPr>
              <a:t>9</a:t>
            </a:r>
            <a:r>
              <a:rPr lang="nl-NL" sz="3600" i="0" dirty="0">
                <a:effectLst/>
                <a:latin typeface="Aptos"/>
              </a:rPr>
              <a:t>Petrus volgde de engel naar buiten, maar zonder te beseffen dat de dingen die de engel liet gebeuren werkelijk plaatsvonden; </a:t>
            </a:r>
            <a:endParaRPr lang="nl-NL" sz="3600" dirty="0">
              <a:latin typeface="Aptos"/>
            </a:endParaRPr>
          </a:p>
        </p:txBody>
      </p:sp>
    </p:spTree>
    <p:extLst>
      <p:ext uri="{BB962C8B-B14F-4D97-AF65-F5344CB8AC3E}">
        <p14:creationId xmlns:p14="http://schemas.microsoft.com/office/powerpoint/2010/main" val="29543761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6367EB6F-F390-4774-9B02-E32301C70B52}"/>
              </a:ext>
            </a:extLst>
          </p:cNvPr>
          <p:cNvSpPr>
            <a:spLocks noGrp="1"/>
          </p:cNvSpPr>
          <p:nvPr>
            <p:ph idx="1"/>
          </p:nvPr>
        </p:nvSpPr>
        <p:spPr>
          <a:xfrm>
            <a:off x="463296" y="694944"/>
            <a:ext cx="8052054" cy="5482019"/>
          </a:xfrm>
        </p:spPr>
        <p:txBody>
          <a:bodyPr>
            <a:noAutofit/>
          </a:bodyPr>
          <a:lstStyle/>
          <a:p>
            <a:pPr marL="0" indent="0">
              <a:buNone/>
            </a:pPr>
            <a:r>
              <a:rPr lang="nl-NL" sz="3600" b="0" i="0" dirty="0">
                <a:effectLst/>
                <a:latin typeface="Aptos"/>
              </a:rPr>
              <a:t>hij meende een visioen te zien. </a:t>
            </a:r>
            <a:r>
              <a:rPr lang="nl-NL" sz="3600" baseline="-25000" dirty="0">
                <a:effectLst/>
                <a:latin typeface="Aptos"/>
              </a:rPr>
              <a:t>10</a:t>
            </a:r>
            <a:r>
              <a:rPr lang="nl-NL" sz="3600" b="0" i="0" dirty="0">
                <a:effectLst/>
                <a:latin typeface="Aptos"/>
              </a:rPr>
              <a:t>Toen ze de eerste en tweede wachtpost voorbij waren, kwamen ze bij de ijzeren poort die toegang gaf tot de stad. De poort ging vanzelf voor hen open, en toen ze buiten waren gekomen liepen ze nog één straat verder, waarna de engel Petrus opeens alleen achterliet. </a:t>
            </a:r>
            <a:r>
              <a:rPr lang="nl-NL" sz="3600" baseline="-25000" dirty="0">
                <a:effectLst/>
                <a:latin typeface="Aptos"/>
              </a:rPr>
              <a:t>11</a:t>
            </a:r>
            <a:r>
              <a:rPr lang="nl-NL" sz="3600" b="0" i="0" dirty="0">
                <a:effectLst/>
                <a:latin typeface="Aptos"/>
              </a:rPr>
              <a:t>Nadat Petrus weer tot zichzelf gekomen was, </a:t>
            </a:r>
            <a:endParaRPr lang="nl-NL" sz="3600" dirty="0">
              <a:latin typeface="Aptos"/>
            </a:endParaRPr>
          </a:p>
        </p:txBody>
      </p:sp>
    </p:spTree>
    <p:extLst>
      <p:ext uri="{BB962C8B-B14F-4D97-AF65-F5344CB8AC3E}">
        <p14:creationId xmlns:p14="http://schemas.microsoft.com/office/powerpoint/2010/main" val="2446348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2486BD-DAF3-47C2-B778-795AA776A768}"/>
              </a:ext>
            </a:extLst>
          </p:cNvPr>
          <p:cNvSpPr>
            <a:spLocks noGrp="1"/>
          </p:cNvSpPr>
          <p:nvPr>
            <p:ph type="title"/>
          </p:nvPr>
        </p:nvSpPr>
        <p:spPr/>
        <p:txBody>
          <a:bodyPr>
            <a:normAutofit/>
          </a:bodyPr>
          <a:lstStyle/>
          <a:p>
            <a:r>
              <a:rPr lang="nl-NL" sz="3600" b="1" dirty="0" err="1">
                <a:latin typeface="Aptos"/>
              </a:rPr>
              <a:t>Opw</a:t>
            </a:r>
            <a:r>
              <a:rPr lang="nl-NL" sz="3600" b="1" dirty="0">
                <a:latin typeface="Aptos"/>
              </a:rPr>
              <a:t>. 488 ‘Heer, ik kom tot U,’</a:t>
            </a:r>
          </a:p>
        </p:txBody>
      </p:sp>
      <p:sp>
        <p:nvSpPr>
          <p:cNvPr id="3" name="Tijdelijke aanduiding voor inhoud 2">
            <a:extLst>
              <a:ext uri="{FF2B5EF4-FFF2-40B4-BE49-F238E27FC236}">
                <a16:creationId xmlns:a16="http://schemas.microsoft.com/office/drawing/2014/main" id="{F39E4ECA-A783-4A15-98FB-D80FCF33D9FE}"/>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30832222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4D9436FE-D9B1-4EE9-A1F3-C8FABC09F30A}"/>
              </a:ext>
            </a:extLst>
          </p:cNvPr>
          <p:cNvSpPr>
            <a:spLocks noGrp="1"/>
          </p:cNvSpPr>
          <p:nvPr>
            <p:ph idx="1"/>
          </p:nvPr>
        </p:nvSpPr>
        <p:spPr>
          <a:xfrm>
            <a:off x="377952" y="585216"/>
            <a:ext cx="8137398" cy="5456811"/>
          </a:xfrm>
        </p:spPr>
        <p:txBody>
          <a:bodyPr>
            <a:noAutofit/>
          </a:bodyPr>
          <a:lstStyle/>
          <a:p>
            <a:pPr marL="0" indent="0">
              <a:buNone/>
            </a:pPr>
            <a:r>
              <a:rPr lang="nl-NL" sz="3600" b="0" i="0" dirty="0">
                <a:effectLst/>
                <a:latin typeface="Aptos"/>
              </a:rPr>
              <a:t>zei hij: ‘Nu weet ik zeker dat de Heer zijn engel heeft gezonden om me uit de handen van Herodes te bevrijden en me te behoeden voor wat het Joodse volk hoopte dat gebeuren zou.’</a:t>
            </a:r>
            <a:r>
              <a:rPr lang="nl-NL" sz="3600" baseline="-25000" dirty="0">
                <a:effectLst/>
                <a:latin typeface="Aptos"/>
              </a:rPr>
              <a:t>12</a:t>
            </a:r>
            <a:r>
              <a:rPr lang="nl-NL" sz="3600" b="0" i="0" dirty="0">
                <a:effectLst/>
                <a:latin typeface="Aptos"/>
              </a:rPr>
              <a:t>Toen dit tot hem was doorgedrongen, ging hij naar het huis van Maria, de moeder van Johannes Marcus, waar een groot gezelschap bijeen was gekomen om te bidden.</a:t>
            </a:r>
            <a:endParaRPr lang="nl-NL" sz="3600" dirty="0">
              <a:latin typeface="Aptos"/>
            </a:endParaRPr>
          </a:p>
        </p:txBody>
      </p:sp>
    </p:spTree>
    <p:extLst>
      <p:ext uri="{BB962C8B-B14F-4D97-AF65-F5344CB8AC3E}">
        <p14:creationId xmlns:p14="http://schemas.microsoft.com/office/powerpoint/2010/main" val="34849295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9FCCBE85-CE3E-4BAC-84D9-4222A9DC4831}"/>
              </a:ext>
            </a:extLst>
          </p:cNvPr>
          <p:cNvSpPr>
            <a:spLocks noGrp="1"/>
          </p:cNvSpPr>
          <p:nvPr>
            <p:ph idx="1"/>
          </p:nvPr>
        </p:nvSpPr>
        <p:spPr>
          <a:xfrm>
            <a:off x="414528" y="670560"/>
            <a:ext cx="8100822" cy="5506403"/>
          </a:xfrm>
        </p:spPr>
        <p:txBody>
          <a:bodyPr>
            <a:normAutofit/>
          </a:bodyPr>
          <a:lstStyle/>
          <a:p>
            <a:pPr marL="0" indent="0">
              <a:buNone/>
            </a:pPr>
            <a:r>
              <a:rPr lang="nl-NL" sz="3600" baseline="-25000" dirty="0">
                <a:effectLst/>
                <a:latin typeface="Aptos"/>
              </a:rPr>
              <a:t>13</a:t>
            </a:r>
            <a:r>
              <a:rPr lang="nl-NL" sz="3600" b="0" i="0" dirty="0">
                <a:effectLst/>
                <a:latin typeface="Aptos"/>
              </a:rPr>
              <a:t>Nadat hij op de deur van het voorportaal had geklopt, kwam er een dienstmeisje, dat </a:t>
            </a:r>
            <a:r>
              <a:rPr lang="nl-NL" sz="3600" b="0" i="0" dirty="0" err="1">
                <a:effectLst/>
                <a:latin typeface="Aptos"/>
              </a:rPr>
              <a:t>Rhode</a:t>
            </a:r>
            <a:r>
              <a:rPr lang="nl-NL" sz="3600" b="0" i="0" dirty="0">
                <a:effectLst/>
                <a:latin typeface="Aptos"/>
              </a:rPr>
              <a:t> heette, om open te doen, </a:t>
            </a:r>
            <a:r>
              <a:rPr lang="nl-NL" sz="3600" baseline="-25000" dirty="0">
                <a:effectLst/>
                <a:latin typeface="Aptos"/>
              </a:rPr>
              <a:t>14</a:t>
            </a:r>
            <a:r>
              <a:rPr lang="nl-NL" sz="3600" b="0" i="0" dirty="0">
                <a:effectLst/>
                <a:latin typeface="Aptos"/>
              </a:rPr>
              <a:t>maar toen ze de stem van Petrus herkende, was ze zo blij dat ze vergat de deur te openen en naar binnen rende om te zeggen dat Petrus voor de poort stond. </a:t>
            </a:r>
            <a:r>
              <a:rPr lang="nl-NL" sz="3600" baseline="-25000" dirty="0">
                <a:effectLst/>
                <a:latin typeface="Aptos"/>
              </a:rPr>
              <a:t>15</a:t>
            </a:r>
            <a:r>
              <a:rPr lang="nl-NL" sz="3600" b="0" i="0" dirty="0">
                <a:effectLst/>
                <a:latin typeface="Aptos"/>
              </a:rPr>
              <a:t>‘Je bent niet goed wijs,’ zeiden ze tegen haar, </a:t>
            </a:r>
            <a:endParaRPr lang="nl-NL" sz="3600" dirty="0">
              <a:latin typeface="Aptos"/>
            </a:endParaRPr>
          </a:p>
        </p:txBody>
      </p:sp>
    </p:spTree>
    <p:extLst>
      <p:ext uri="{BB962C8B-B14F-4D97-AF65-F5344CB8AC3E}">
        <p14:creationId xmlns:p14="http://schemas.microsoft.com/office/powerpoint/2010/main" val="39241522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325BDFA-2529-4BD8-A06E-F0BDB4AA1971}"/>
              </a:ext>
            </a:extLst>
          </p:cNvPr>
          <p:cNvSpPr>
            <a:spLocks noGrp="1"/>
          </p:cNvSpPr>
          <p:nvPr>
            <p:ph idx="1"/>
          </p:nvPr>
        </p:nvSpPr>
        <p:spPr>
          <a:xfrm>
            <a:off x="402336" y="633984"/>
            <a:ext cx="8113014" cy="5542979"/>
          </a:xfrm>
        </p:spPr>
        <p:txBody>
          <a:bodyPr>
            <a:noAutofit/>
          </a:bodyPr>
          <a:lstStyle/>
          <a:p>
            <a:pPr marL="0" indent="0">
              <a:buNone/>
            </a:pPr>
            <a:r>
              <a:rPr lang="nl-NL" sz="3600" b="0" i="0" dirty="0">
                <a:effectLst/>
                <a:latin typeface="Aptos"/>
              </a:rPr>
              <a:t>maar ze bleef volhouden dat het echt zo was. ‘Dan is het zijn beschermengel,’ zeiden ze ten slotte. </a:t>
            </a:r>
            <a:r>
              <a:rPr lang="nl-NL" sz="3600" baseline="-25000" dirty="0">
                <a:effectLst/>
                <a:latin typeface="Aptos"/>
              </a:rPr>
              <a:t>16</a:t>
            </a:r>
            <a:r>
              <a:rPr lang="nl-NL" sz="3600" b="0" i="0" dirty="0">
                <a:effectLst/>
                <a:latin typeface="Aptos"/>
              </a:rPr>
              <a:t>Intussen stond Petrus nog steeds aan de poort te kloppen. Toen ze dan toch opendeden, zagen ze tot hun grote verbazing dat hij het was. </a:t>
            </a:r>
            <a:r>
              <a:rPr lang="nl-NL" sz="3600" baseline="-25000" dirty="0">
                <a:effectLst/>
                <a:latin typeface="Aptos"/>
              </a:rPr>
              <a:t>17</a:t>
            </a:r>
            <a:r>
              <a:rPr lang="nl-NL" sz="3600" b="0" i="0" dirty="0">
                <a:effectLst/>
                <a:latin typeface="Aptos"/>
              </a:rPr>
              <a:t>Hij gebaarde dat ze moesten zwijgen en legde uit hoe de Heer hem uit de gevangenis had bevrijd. Daarna zei hij: ‘Stel Jakobus en de anderen hiervan op de hoogte.’ </a:t>
            </a:r>
            <a:r>
              <a:rPr lang="nl-NL" sz="3600" dirty="0">
                <a:latin typeface="Aptos"/>
              </a:rPr>
              <a:t>T</a:t>
            </a:r>
            <a:r>
              <a:rPr lang="nl-NL" sz="3600" dirty="0">
                <a:effectLst/>
                <a:latin typeface="Aptos"/>
              </a:rPr>
              <a:t>oen vertrok hij naar elders.</a:t>
            </a:r>
          </a:p>
          <a:p>
            <a:pPr marL="0" indent="0">
              <a:buNone/>
            </a:pPr>
            <a:endParaRPr lang="nl-NL" sz="3600" dirty="0">
              <a:latin typeface="Aptos"/>
            </a:endParaRPr>
          </a:p>
        </p:txBody>
      </p:sp>
    </p:spTree>
    <p:extLst>
      <p:ext uri="{BB962C8B-B14F-4D97-AF65-F5344CB8AC3E}">
        <p14:creationId xmlns:p14="http://schemas.microsoft.com/office/powerpoint/2010/main" val="3134337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D8C8F702-7FD6-42E7-A9A5-83A4A039CBA6}"/>
              </a:ext>
            </a:extLst>
          </p:cNvPr>
          <p:cNvSpPr>
            <a:spLocks noGrp="1"/>
          </p:cNvSpPr>
          <p:nvPr>
            <p:ph idx="1"/>
          </p:nvPr>
        </p:nvSpPr>
        <p:spPr>
          <a:xfrm>
            <a:off x="390144" y="890016"/>
            <a:ext cx="8125206" cy="5286947"/>
          </a:xfrm>
        </p:spPr>
        <p:txBody>
          <a:bodyPr/>
          <a:lstStyle/>
          <a:p>
            <a:pPr marL="0" indent="0">
              <a:buNone/>
            </a:pPr>
            <a:r>
              <a:rPr lang="nl-NL" sz="3600" baseline="-25000" dirty="0">
                <a:effectLst/>
                <a:latin typeface="Aptos"/>
              </a:rPr>
              <a:t>18</a:t>
            </a:r>
            <a:r>
              <a:rPr lang="nl-NL" sz="3600" dirty="0">
                <a:effectLst/>
                <a:latin typeface="Aptos"/>
              </a:rPr>
              <a:t>Bij het aanbreken van de dag ontstond er enorme opschudding onder de soldaten, die zich afvroegen wat er met Petrus gebeurd kon zijn. </a:t>
            </a:r>
            <a:r>
              <a:rPr lang="nl-NL" sz="3600" baseline="-25000" dirty="0">
                <a:effectLst/>
                <a:latin typeface="Aptos"/>
              </a:rPr>
              <a:t>19</a:t>
            </a:r>
            <a:r>
              <a:rPr lang="nl-NL" sz="3600" dirty="0">
                <a:effectLst/>
                <a:latin typeface="Aptos"/>
              </a:rPr>
              <a:t>Herodes liet tevergeefs naar hem zoeken. </a:t>
            </a:r>
          </a:p>
          <a:p>
            <a:pPr marL="0" indent="0">
              <a:buNone/>
            </a:pPr>
            <a:endParaRPr lang="nl-NL" dirty="0"/>
          </a:p>
        </p:txBody>
      </p:sp>
    </p:spTree>
    <p:extLst>
      <p:ext uri="{BB962C8B-B14F-4D97-AF65-F5344CB8AC3E}">
        <p14:creationId xmlns:p14="http://schemas.microsoft.com/office/powerpoint/2010/main" val="10165167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769373-CC47-4FEE-894C-503D8CB1AFE1}"/>
              </a:ext>
            </a:extLst>
          </p:cNvPr>
          <p:cNvSpPr>
            <a:spLocks noGrp="1"/>
          </p:cNvSpPr>
          <p:nvPr>
            <p:ph type="title"/>
          </p:nvPr>
        </p:nvSpPr>
        <p:spPr>
          <a:xfrm>
            <a:off x="628650" y="365127"/>
            <a:ext cx="7886700" cy="939418"/>
          </a:xfrm>
        </p:spPr>
        <p:txBody>
          <a:bodyPr>
            <a:normAutofit/>
          </a:bodyPr>
          <a:lstStyle/>
          <a:p>
            <a:r>
              <a:rPr lang="nl-NL" sz="3600" b="1" dirty="0">
                <a:latin typeface="Aptos"/>
              </a:rPr>
              <a:t>Exodus 12: 11 en 51</a:t>
            </a:r>
          </a:p>
        </p:txBody>
      </p:sp>
      <p:sp>
        <p:nvSpPr>
          <p:cNvPr id="3" name="Tijdelijke aanduiding voor inhoud 2">
            <a:extLst>
              <a:ext uri="{FF2B5EF4-FFF2-40B4-BE49-F238E27FC236}">
                <a16:creationId xmlns:a16="http://schemas.microsoft.com/office/drawing/2014/main" id="{97E0C13D-891D-4C22-880E-03FA60CBD0B7}"/>
              </a:ext>
            </a:extLst>
          </p:cNvPr>
          <p:cNvSpPr>
            <a:spLocks noGrp="1"/>
          </p:cNvSpPr>
          <p:nvPr>
            <p:ph idx="1"/>
          </p:nvPr>
        </p:nvSpPr>
        <p:spPr>
          <a:xfrm>
            <a:off x="628650" y="1304544"/>
            <a:ext cx="7886700" cy="4872419"/>
          </a:xfrm>
        </p:spPr>
        <p:txBody>
          <a:bodyPr>
            <a:normAutofit/>
          </a:bodyPr>
          <a:lstStyle/>
          <a:p>
            <a:pPr marL="0" indent="0">
              <a:buNone/>
            </a:pPr>
            <a:r>
              <a:rPr lang="nl-NL" sz="3600" baseline="-25000" dirty="0">
                <a:effectLst/>
                <a:latin typeface="Aptos"/>
              </a:rPr>
              <a:t>11</a:t>
            </a:r>
            <a:r>
              <a:rPr lang="nl-NL" sz="3600" b="0" i="0" dirty="0">
                <a:effectLst/>
                <a:latin typeface="Aptos"/>
              </a:rPr>
              <a:t>Zo moeten jullie het eten: met je gordel om, je sandalen aan en je staf in de hand, in grote haast. Dit is een maaltijd ter ere van de </a:t>
            </a:r>
            <a:r>
              <a:rPr lang="nl-NL" sz="3600" b="0" i="0" cap="small" dirty="0">
                <a:effectLst/>
                <a:latin typeface="Aptos"/>
              </a:rPr>
              <a:t>HEER</a:t>
            </a:r>
            <a:r>
              <a:rPr lang="nl-NL" sz="3600" b="0" i="0" dirty="0">
                <a:effectLst/>
                <a:latin typeface="Aptos"/>
              </a:rPr>
              <a:t>, het </a:t>
            </a:r>
            <a:r>
              <a:rPr lang="nl-NL" sz="3600" b="0" i="0" dirty="0" err="1">
                <a:effectLst/>
                <a:latin typeface="Aptos"/>
              </a:rPr>
              <a:t>pesachmaal</a:t>
            </a:r>
            <a:r>
              <a:rPr lang="nl-NL" sz="3600" b="0" i="0" dirty="0">
                <a:effectLst/>
                <a:latin typeface="Aptos"/>
              </a:rPr>
              <a:t>. </a:t>
            </a:r>
          </a:p>
          <a:p>
            <a:pPr marL="0" indent="0">
              <a:buNone/>
            </a:pPr>
            <a:endParaRPr lang="nl-NL" sz="3600" baseline="-25000" dirty="0">
              <a:effectLst/>
              <a:latin typeface="Aptos"/>
            </a:endParaRPr>
          </a:p>
          <a:p>
            <a:pPr marL="0" indent="0">
              <a:buNone/>
            </a:pPr>
            <a:r>
              <a:rPr lang="nl-NL" sz="3600" baseline="-25000" dirty="0">
                <a:effectLst/>
                <a:latin typeface="Aptos"/>
              </a:rPr>
              <a:t>51</a:t>
            </a:r>
            <a:r>
              <a:rPr lang="nl-NL" sz="3600" b="0" i="0" dirty="0">
                <a:effectLst/>
                <a:latin typeface="Aptos"/>
              </a:rPr>
              <a:t>Op diezelfde dag leidde de </a:t>
            </a:r>
            <a:r>
              <a:rPr lang="nl-NL" sz="3600" b="0" i="0" cap="small" dirty="0">
                <a:effectLst/>
                <a:latin typeface="Aptos"/>
              </a:rPr>
              <a:t>HEER</a:t>
            </a:r>
            <a:r>
              <a:rPr lang="nl-NL" sz="3600" b="0" i="0" dirty="0">
                <a:effectLst/>
                <a:latin typeface="Aptos"/>
              </a:rPr>
              <a:t> de Israëlieten, in groepen geordend, uit Egypte.</a:t>
            </a:r>
            <a:endParaRPr lang="nl-NL" sz="3600" dirty="0">
              <a:latin typeface="Aptos"/>
            </a:endParaRPr>
          </a:p>
          <a:p>
            <a:pPr marL="0" indent="0">
              <a:buNone/>
            </a:pPr>
            <a:endParaRPr lang="nl-NL" sz="3600" dirty="0">
              <a:latin typeface="Aptos"/>
            </a:endParaRPr>
          </a:p>
        </p:txBody>
      </p:sp>
    </p:spTree>
    <p:extLst>
      <p:ext uri="{BB962C8B-B14F-4D97-AF65-F5344CB8AC3E}">
        <p14:creationId xmlns:p14="http://schemas.microsoft.com/office/powerpoint/2010/main" val="4682926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65F338-37F1-4CDB-AAA0-D3F55F17D8FC}"/>
              </a:ext>
            </a:extLst>
          </p:cNvPr>
          <p:cNvSpPr>
            <a:spLocks noGrp="1"/>
          </p:cNvSpPr>
          <p:nvPr>
            <p:ph type="title"/>
          </p:nvPr>
        </p:nvSpPr>
        <p:spPr/>
        <p:txBody>
          <a:bodyPr>
            <a:normAutofit/>
          </a:bodyPr>
          <a:lstStyle/>
          <a:p>
            <a:r>
              <a:rPr lang="nl-NL" sz="3600" b="1" dirty="0">
                <a:latin typeface="Aptos"/>
              </a:rPr>
              <a:t>NLB 663: 1 en 2 ‘Al heeft hij ons verlaten,’</a:t>
            </a:r>
          </a:p>
        </p:txBody>
      </p:sp>
      <p:sp>
        <p:nvSpPr>
          <p:cNvPr id="3" name="Tijdelijke aanduiding voor inhoud 2">
            <a:extLst>
              <a:ext uri="{FF2B5EF4-FFF2-40B4-BE49-F238E27FC236}">
                <a16:creationId xmlns:a16="http://schemas.microsoft.com/office/drawing/2014/main" id="{C863AFA8-FC7D-410E-96A2-F3F114EAA05E}"/>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16030363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491064-41ED-4A10-848D-AB5E7C528781}"/>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3453FB5A-8312-4AD9-AA41-CD4FF042ECCF}"/>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FA032E11-8C47-42C3-9745-EF895C6BB7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kstvak 5">
            <a:extLst>
              <a:ext uri="{FF2B5EF4-FFF2-40B4-BE49-F238E27FC236}">
                <a16:creationId xmlns:a16="http://schemas.microsoft.com/office/drawing/2014/main" id="{2F0563F5-9DAF-4252-A65F-28678B85EAB9}"/>
              </a:ext>
            </a:extLst>
          </p:cNvPr>
          <p:cNvSpPr txBox="1"/>
          <p:nvPr/>
        </p:nvSpPr>
        <p:spPr>
          <a:xfrm>
            <a:off x="685800" y="348343"/>
            <a:ext cx="1643743" cy="584775"/>
          </a:xfrm>
          <a:prstGeom prst="rect">
            <a:avLst/>
          </a:prstGeom>
          <a:noFill/>
        </p:spPr>
        <p:txBody>
          <a:bodyPr wrap="square" rtlCol="0">
            <a:spAutoFit/>
          </a:bodyPr>
          <a:lstStyle/>
          <a:p>
            <a:r>
              <a:rPr lang="nl-NL" sz="3200" b="1" dirty="0"/>
              <a:t>NLB 663</a:t>
            </a:r>
          </a:p>
        </p:txBody>
      </p:sp>
    </p:spTree>
    <p:extLst>
      <p:ext uri="{BB962C8B-B14F-4D97-AF65-F5344CB8AC3E}">
        <p14:creationId xmlns:p14="http://schemas.microsoft.com/office/powerpoint/2010/main" val="11254639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4D8110-0067-4348-81AB-03813C6A865A}"/>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980AB296-378D-44D8-8615-D9A71E4760F2}"/>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767945B0-E9E9-44DA-9596-F60524B9C2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007745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C08AC4-A169-46E1-983E-6A4538E9B7CC}"/>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C4412892-2E86-4038-BD3E-86D9F9253DF5}"/>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D17AE698-21CD-4DB1-8B92-081D969A1F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394421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1FF9F7-908A-4D0E-8356-517ACD55843B}"/>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602CB8BD-14C7-41D6-A8F3-69677EDE10CF}"/>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D1087E2E-DF3A-4ADA-8F1B-FAEC80DB06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31898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3">
            <a:extLst>
              <a:ext uri="{FF2B5EF4-FFF2-40B4-BE49-F238E27FC236}">
                <a16:creationId xmlns:a16="http://schemas.microsoft.com/office/drawing/2014/main" id="{CA108E51-09C9-4B3E-9E11-EC12DF40E1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8" y="620713"/>
            <a:ext cx="8848725" cy="473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5" name="Tekstvak 6">
            <a:extLst>
              <a:ext uri="{FF2B5EF4-FFF2-40B4-BE49-F238E27FC236}">
                <a16:creationId xmlns:a16="http://schemas.microsoft.com/office/drawing/2014/main" id="{50C71388-EEE7-4F28-9511-B3FC093D2933}"/>
              </a:ext>
            </a:extLst>
          </p:cNvPr>
          <p:cNvSpPr txBox="1">
            <a:spLocks noChangeArrowheads="1"/>
          </p:cNvSpPr>
          <p:nvPr/>
        </p:nvSpPr>
        <p:spPr bwMode="auto">
          <a:xfrm>
            <a:off x="0" y="115888"/>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nl-NL" altLang="nl-NL" sz="2800" b="1">
                <a:latin typeface="Arial" panose="020B0604020202020204" pitchFamily="34" charset="0"/>
              </a:rPr>
              <a:t>Opwekking 488</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B9064A-80DB-4EFB-98FA-B096154D4E88}"/>
              </a:ext>
            </a:extLst>
          </p:cNvPr>
          <p:cNvSpPr>
            <a:spLocks noGrp="1"/>
          </p:cNvSpPr>
          <p:nvPr>
            <p:ph type="title"/>
          </p:nvPr>
        </p:nvSpPr>
        <p:spPr/>
        <p:txBody>
          <a:bodyPr>
            <a:normAutofit/>
          </a:bodyPr>
          <a:lstStyle/>
          <a:p>
            <a:r>
              <a:rPr lang="nl-NL" sz="3600" b="1" dirty="0">
                <a:latin typeface="Aptos"/>
              </a:rPr>
              <a:t>Verkondiging </a:t>
            </a:r>
          </a:p>
        </p:txBody>
      </p:sp>
      <p:sp>
        <p:nvSpPr>
          <p:cNvPr id="3" name="Tijdelijke aanduiding voor inhoud 2">
            <a:extLst>
              <a:ext uri="{FF2B5EF4-FFF2-40B4-BE49-F238E27FC236}">
                <a16:creationId xmlns:a16="http://schemas.microsoft.com/office/drawing/2014/main" id="{A52394A1-B458-4A29-82EC-58894D904879}"/>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12009198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6F2A3C-7741-4C6D-8DF2-EE6D769178AD}"/>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79E53E7C-B12E-4C17-91EB-C916A0D3B3D6}"/>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23890526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5667A1-6E2E-45BB-8EAC-398381A43753}"/>
              </a:ext>
            </a:extLst>
          </p:cNvPr>
          <p:cNvSpPr>
            <a:spLocks noGrp="1"/>
          </p:cNvSpPr>
          <p:nvPr>
            <p:ph type="title"/>
          </p:nvPr>
        </p:nvSpPr>
        <p:spPr/>
        <p:txBody>
          <a:bodyPr>
            <a:normAutofit/>
          </a:bodyPr>
          <a:lstStyle/>
          <a:p>
            <a:r>
              <a:rPr lang="nl-NL" sz="3600" b="1" dirty="0" err="1">
                <a:latin typeface="Aptos"/>
              </a:rPr>
              <a:t>Elb</a:t>
            </a:r>
            <a:r>
              <a:rPr lang="nl-NL" sz="3600" b="1" dirty="0">
                <a:latin typeface="Aptos"/>
              </a:rPr>
              <a:t> 212 ‘Heer, wat een voorrecht’</a:t>
            </a:r>
          </a:p>
        </p:txBody>
      </p:sp>
      <p:sp>
        <p:nvSpPr>
          <p:cNvPr id="3" name="Tijdelijke aanduiding voor inhoud 2">
            <a:extLst>
              <a:ext uri="{FF2B5EF4-FFF2-40B4-BE49-F238E27FC236}">
                <a16:creationId xmlns:a16="http://schemas.microsoft.com/office/drawing/2014/main" id="{708A9B90-DAB4-4AA1-B3A7-D9631267F58B}"/>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153960610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descr="EL 212 Heer, wat een voorrecht">
            <a:extLst>
              <a:ext uri="{FF2B5EF4-FFF2-40B4-BE49-F238E27FC236}">
                <a16:creationId xmlns:a16="http://schemas.microsoft.com/office/drawing/2014/main" id="{61F33367-8C94-4A01-BB4C-F0FEB6AA6B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834" t="5330" r="1906"/>
          <a:stretch>
            <a:fillRect/>
          </a:stretch>
        </p:blipFill>
        <p:spPr bwMode="auto">
          <a:xfrm>
            <a:off x="158750" y="217488"/>
            <a:ext cx="8964613"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descr="EL 212 Heer, wat een voorrecht,refrein">
            <a:extLst>
              <a:ext uri="{FF2B5EF4-FFF2-40B4-BE49-F238E27FC236}">
                <a16:creationId xmlns:a16="http://schemas.microsoft.com/office/drawing/2014/main" id="{302DFB80-7ED5-407D-A1F6-7E6016703E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62" r="1772" b="16835"/>
          <a:stretch>
            <a:fillRect/>
          </a:stretch>
        </p:blipFill>
        <p:spPr bwMode="auto">
          <a:xfrm>
            <a:off x="0" y="260350"/>
            <a:ext cx="9144000" cy="562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6" descr="EL 212 Heer, wat een voorrecht2">
            <a:extLst>
              <a:ext uri="{FF2B5EF4-FFF2-40B4-BE49-F238E27FC236}">
                <a16:creationId xmlns:a16="http://schemas.microsoft.com/office/drawing/2014/main" id="{2F32C3AD-697A-4054-BD39-905BE06C13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802" t="14671" r="1907"/>
          <a:stretch>
            <a:fillRect/>
          </a:stretch>
        </p:blipFill>
        <p:spPr bwMode="auto">
          <a:xfrm>
            <a:off x="169863" y="704850"/>
            <a:ext cx="8964612" cy="502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EL 212 Heer, wat een voorrecht,refrein">
            <a:extLst>
              <a:ext uri="{FF2B5EF4-FFF2-40B4-BE49-F238E27FC236}">
                <a16:creationId xmlns:a16="http://schemas.microsoft.com/office/drawing/2014/main" id="{503D0FE8-1FDB-4487-9844-495B903007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62" r="1772" b="16835"/>
          <a:stretch>
            <a:fillRect/>
          </a:stretch>
        </p:blipFill>
        <p:spPr bwMode="auto">
          <a:xfrm>
            <a:off x="0" y="260350"/>
            <a:ext cx="9144000" cy="562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3">
            <a:extLst>
              <a:ext uri="{FF2B5EF4-FFF2-40B4-BE49-F238E27FC236}">
                <a16:creationId xmlns:a16="http://schemas.microsoft.com/office/drawing/2014/main" id="{5C8A454A-ECCE-4A1A-8F64-DD023398035C}"/>
              </a:ext>
            </a:extLst>
          </p:cNvPr>
          <p:cNvSpPr txBox="1">
            <a:spLocks noChangeArrowheads="1"/>
          </p:cNvSpPr>
          <p:nvPr/>
        </p:nvSpPr>
        <p:spPr bwMode="auto">
          <a:xfrm>
            <a:off x="0" y="6086475"/>
            <a:ext cx="914400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nl-NL" sz="1400"/>
              <a:t>© Gaither Music/Universal Songs </a:t>
            </a:r>
            <a:r>
              <a:rPr lang="en-US" altLang="nl-NL" sz="1200" i="1"/>
              <a:t>(met toestemming van CCLicentie)</a:t>
            </a:r>
            <a:endParaRPr lang="nl-NL" altLang="nl-NL" sz="1200"/>
          </a:p>
          <a:p>
            <a:pPr algn="ctr" eaLnBrk="1" hangingPunct="1">
              <a:spcBef>
                <a:spcPct val="50000"/>
              </a:spcBef>
            </a:pPr>
            <a:r>
              <a:rPr lang="en-US" altLang="nl-NL" sz="1400"/>
              <a:t>             Oorspr. titel: Getting used to the family of God        Vertaling: H.Lieberton </a:t>
            </a:r>
          </a:p>
          <a:p>
            <a:pPr algn="ctr" eaLnBrk="1" hangingPunct="1">
              <a:spcBef>
                <a:spcPct val="50000"/>
              </a:spcBef>
            </a:pPr>
            <a:endParaRPr lang="nl-NL" altLang="nl-NL" sz="140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5B91F8-5413-42E5-B054-27D92C8D8466}"/>
              </a:ext>
            </a:extLst>
          </p:cNvPr>
          <p:cNvSpPr>
            <a:spLocks noGrp="1"/>
          </p:cNvSpPr>
          <p:nvPr>
            <p:ph type="title"/>
          </p:nvPr>
        </p:nvSpPr>
        <p:spPr/>
        <p:txBody>
          <a:bodyPr>
            <a:normAutofit/>
          </a:bodyPr>
          <a:lstStyle/>
          <a:p>
            <a:r>
              <a:rPr lang="nl-NL" sz="3600" b="1" dirty="0">
                <a:latin typeface="Aptos"/>
              </a:rPr>
              <a:t>Kinderen terug in de kerk</a:t>
            </a:r>
          </a:p>
        </p:txBody>
      </p:sp>
      <p:sp>
        <p:nvSpPr>
          <p:cNvPr id="3" name="Tijdelijke aanduiding voor inhoud 2">
            <a:extLst>
              <a:ext uri="{FF2B5EF4-FFF2-40B4-BE49-F238E27FC236}">
                <a16:creationId xmlns:a16="http://schemas.microsoft.com/office/drawing/2014/main" id="{AE8AB3A5-BD21-439C-8C32-F8C0580FD532}"/>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160392590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693480-B025-413D-9BEF-261C4C57B1F9}"/>
              </a:ext>
            </a:extLst>
          </p:cNvPr>
          <p:cNvSpPr>
            <a:spLocks noGrp="1"/>
          </p:cNvSpPr>
          <p:nvPr>
            <p:ph type="title"/>
          </p:nvPr>
        </p:nvSpPr>
        <p:spPr/>
        <p:txBody>
          <a:bodyPr>
            <a:normAutofit/>
          </a:bodyPr>
          <a:lstStyle/>
          <a:p>
            <a:r>
              <a:rPr lang="nl-NL" sz="3600" b="1" dirty="0">
                <a:latin typeface="Aptos"/>
              </a:rPr>
              <a:t>Kinderlied KEE 48 ‘God heeft een plan met je leven’ </a:t>
            </a:r>
          </a:p>
        </p:txBody>
      </p:sp>
      <p:sp>
        <p:nvSpPr>
          <p:cNvPr id="3" name="Tijdelijke aanduiding voor inhoud 2">
            <a:extLst>
              <a:ext uri="{FF2B5EF4-FFF2-40B4-BE49-F238E27FC236}">
                <a16:creationId xmlns:a16="http://schemas.microsoft.com/office/drawing/2014/main" id="{D962A064-E0F0-4F5C-ADE1-9DACE0B18356}"/>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27500548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34813" y="702526"/>
            <a:ext cx="7886700" cy="5850673"/>
          </a:xfrm>
        </p:spPr>
        <p:txBody>
          <a:bodyPr>
            <a:normAutofit/>
          </a:bodyPr>
          <a:lstStyle/>
          <a:p>
            <a:pPr marL="0" indent="0">
              <a:buNone/>
            </a:pPr>
            <a:r>
              <a:rPr lang="nl-NL" sz="3600" dirty="0"/>
              <a:t>KEE 48</a:t>
            </a:r>
          </a:p>
          <a:p>
            <a:pPr marL="0" indent="0">
              <a:buNone/>
            </a:pPr>
            <a:r>
              <a:rPr lang="nl-NL" sz="3600" dirty="0"/>
              <a:t>God heeft een plan met je leven</a:t>
            </a:r>
            <a:br>
              <a:rPr lang="nl-NL" sz="3600" dirty="0"/>
            </a:br>
            <a:r>
              <a:rPr lang="nl-NL" sz="3600" dirty="0"/>
              <a:t>je bent hier met een doel</a:t>
            </a:r>
            <a:br>
              <a:rPr lang="nl-NL" sz="3600" dirty="0"/>
            </a:br>
            <a:r>
              <a:rPr lang="nl-NL" sz="3600" dirty="0"/>
              <a:t>geloof het diep van binnen</a:t>
            </a:r>
            <a:br>
              <a:rPr lang="nl-NL" sz="3600" dirty="0"/>
            </a:br>
            <a:r>
              <a:rPr lang="nl-NL" sz="3600" dirty="0" err="1"/>
              <a:t>t'is</a:t>
            </a:r>
            <a:r>
              <a:rPr lang="nl-NL" sz="3600" dirty="0"/>
              <a:t> meer dan een gevoel</a:t>
            </a:r>
            <a:br>
              <a:rPr lang="nl-NL" sz="3600" dirty="0"/>
            </a:br>
            <a:r>
              <a:rPr lang="nl-NL" sz="3600" dirty="0"/>
              <a:t>hij doet meer dan je kan bidden</a:t>
            </a:r>
            <a:br>
              <a:rPr lang="nl-NL" sz="3600" dirty="0"/>
            </a:br>
            <a:r>
              <a:rPr lang="nl-NL" sz="3600" dirty="0"/>
              <a:t>hij is groter dan je denkt</a:t>
            </a:r>
            <a:br>
              <a:rPr lang="nl-NL" sz="3600" dirty="0"/>
            </a:br>
            <a:r>
              <a:rPr lang="nl-NL" sz="3600" dirty="0"/>
              <a:t>ik weet dat hij je helpt</a:t>
            </a:r>
            <a:br>
              <a:rPr lang="nl-NL" sz="3600" dirty="0"/>
            </a:br>
            <a:r>
              <a:rPr lang="nl-NL" sz="3600" dirty="0"/>
              <a:t>ik weet dat hij je kent</a:t>
            </a:r>
          </a:p>
        </p:txBody>
      </p:sp>
    </p:spTree>
    <p:extLst>
      <p:ext uri="{BB962C8B-B14F-4D97-AF65-F5344CB8AC3E}">
        <p14:creationId xmlns:p14="http://schemas.microsoft.com/office/powerpoint/2010/main" val="625604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a:extLst>
              <a:ext uri="{FF2B5EF4-FFF2-40B4-BE49-F238E27FC236}">
                <a16:creationId xmlns:a16="http://schemas.microsoft.com/office/drawing/2014/main" id="{2D44C941-3DF7-4EC5-BA26-045BA1DDD6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113" y="658813"/>
            <a:ext cx="8867775" cy="471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1000125" y="895350"/>
            <a:ext cx="5857875" cy="5078313"/>
          </a:xfrm>
          <a:prstGeom prst="rect">
            <a:avLst/>
          </a:prstGeom>
        </p:spPr>
        <p:txBody>
          <a:bodyPr wrap="square">
            <a:spAutoFit/>
          </a:bodyPr>
          <a:lstStyle/>
          <a:p>
            <a:r>
              <a:rPr lang="nl-NL" sz="3600" dirty="0"/>
              <a:t>dus stap uit je boot</a:t>
            </a:r>
            <a:br>
              <a:rPr lang="nl-NL" sz="3600" dirty="0"/>
            </a:br>
            <a:r>
              <a:rPr lang="nl-NL" sz="3600" dirty="0"/>
              <a:t>durf op water te lopen</a:t>
            </a:r>
            <a:br>
              <a:rPr lang="nl-NL" sz="3600" dirty="0"/>
            </a:br>
            <a:r>
              <a:rPr lang="nl-NL" sz="3600" dirty="0"/>
              <a:t>vraag God om hulp</a:t>
            </a:r>
            <a:br>
              <a:rPr lang="nl-NL" sz="3600" dirty="0"/>
            </a:br>
            <a:r>
              <a:rPr lang="nl-NL" sz="3600" dirty="0"/>
              <a:t>en de hemel gaat open</a:t>
            </a:r>
            <a:br>
              <a:rPr lang="nl-NL" sz="3600" dirty="0"/>
            </a:br>
            <a:r>
              <a:rPr lang="nl-NL" sz="3600" dirty="0"/>
              <a:t>wees maar niet bang hij is altijd bij jou</a:t>
            </a:r>
            <a:br>
              <a:rPr lang="nl-NL" sz="3600" dirty="0"/>
            </a:br>
            <a:r>
              <a:rPr lang="nl-NL" sz="3600" dirty="0"/>
              <a:t>in de storm in de strijd in een moeilijke tijd</a:t>
            </a:r>
            <a:br>
              <a:rPr lang="nl-NL" sz="3600" dirty="0"/>
            </a:br>
            <a:r>
              <a:rPr lang="nl-NL" sz="3600" dirty="0"/>
              <a:t>God is trouw</a:t>
            </a:r>
          </a:p>
        </p:txBody>
      </p:sp>
    </p:spTree>
    <p:extLst>
      <p:ext uri="{BB962C8B-B14F-4D97-AF65-F5344CB8AC3E}">
        <p14:creationId xmlns:p14="http://schemas.microsoft.com/office/powerpoint/2010/main" val="384198927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028700" y="676276"/>
            <a:ext cx="6648449" cy="4524315"/>
          </a:xfrm>
          <a:prstGeom prst="rect">
            <a:avLst/>
          </a:prstGeom>
        </p:spPr>
        <p:txBody>
          <a:bodyPr wrap="square">
            <a:spAutoFit/>
          </a:bodyPr>
          <a:lstStyle/>
          <a:p>
            <a:r>
              <a:rPr lang="nl-NL" sz="3600" dirty="0"/>
              <a:t>God heeft een plan met je leven</a:t>
            </a:r>
            <a:br>
              <a:rPr lang="nl-NL" sz="3600" dirty="0"/>
            </a:br>
            <a:r>
              <a:rPr lang="nl-NL" sz="3600" dirty="0"/>
              <a:t>je bent hier met een doel</a:t>
            </a:r>
            <a:br>
              <a:rPr lang="nl-NL" sz="3600" dirty="0"/>
            </a:br>
            <a:r>
              <a:rPr lang="nl-NL" sz="3600" dirty="0"/>
              <a:t>geloof het diep van binnen</a:t>
            </a:r>
            <a:br>
              <a:rPr lang="nl-NL" sz="3600" dirty="0"/>
            </a:br>
            <a:r>
              <a:rPr lang="nl-NL" sz="3600" dirty="0" err="1"/>
              <a:t>t'is</a:t>
            </a:r>
            <a:r>
              <a:rPr lang="nl-NL" sz="3600" dirty="0"/>
              <a:t> meer dan een gevoel</a:t>
            </a:r>
            <a:br>
              <a:rPr lang="nl-NL" sz="3600" dirty="0"/>
            </a:br>
            <a:r>
              <a:rPr lang="nl-NL" sz="3600" dirty="0"/>
              <a:t>hij doet meer dan je kan bidden</a:t>
            </a:r>
            <a:br>
              <a:rPr lang="nl-NL" sz="3600" dirty="0"/>
            </a:br>
            <a:r>
              <a:rPr lang="nl-NL" sz="3600" dirty="0"/>
              <a:t>hij is groter dan je denkt</a:t>
            </a:r>
            <a:br>
              <a:rPr lang="nl-NL" sz="3600" dirty="0"/>
            </a:br>
            <a:r>
              <a:rPr lang="nl-NL" sz="3600" dirty="0"/>
              <a:t>ik weet dat hij je helpt</a:t>
            </a:r>
            <a:br>
              <a:rPr lang="nl-NL" sz="3600" dirty="0"/>
            </a:br>
            <a:r>
              <a:rPr lang="nl-NL" sz="3600" dirty="0"/>
              <a:t>ik weet dat hij je kent</a:t>
            </a:r>
          </a:p>
        </p:txBody>
      </p:sp>
    </p:spTree>
    <p:extLst>
      <p:ext uri="{BB962C8B-B14F-4D97-AF65-F5344CB8AC3E}">
        <p14:creationId xmlns:p14="http://schemas.microsoft.com/office/powerpoint/2010/main" val="99275746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162049" y="622638"/>
            <a:ext cx="5819775" cy="5078313"/>
          </a:xfrm>
          <a:prstGeom prst="rect">
            <a:avLst/>
          </a:prstGeom>
        </p:spPr>
        <p:txBody>
          <a:bodyPr wrap="square">
            <a:spAutoFit/>
          </a:bodyPr>
          <a:lstStyle/>
          <a:p>
            <a:r>
              <a:rPr lang="nl-NL" sz="3600" dirty="0"/>
              <a:t>dus stap uit je boot</a:t>
            </a:r>
            <a:br>
              <a:rPr lang="nl-NL" sz="3600" dirty="0"/>
            </a:br>
            <a:r>
              <a:rPr lang="nl-NL" sz="3600" dirty="0"/>
              <a:t>durf op water te lopen</a:t>
            </a:r>
            <a:br>
              <a:rPr lang="nl-NL" sz="3600" dirty="0"/>
            </a:br>
            <a:r>
              <a:rPr lang="nl-NL" sz="3600" dirty="0"/>
              <a:t>vraag God om hulp</a:t>
            </a:r>
            <a:br>
              <a:rPr lang="nl-NL" sz="3600" dirty="0"/>
            </a:br>
            <a:r>
              <a:rPr lang="nl-NL" sz="3600" dirty="0"/>
              <a:t>en de hemel gaat open</a:t>
            </a:r>
            <a:br>
              <a:rPr lang="nl-NL" sz="3600" dirty="0"/>
            </a:br>
            <a:r>
              <a:rPr lang="nl-NL" sz="3600" dirty="0"/>
              <a:t>wees maar niet bang hij is altijd bij jou</a:t>
            </a:r>
            <a:br>
              <a:rPr lang="nl-NL" sz="3600" dirty="0"/>
            </a:br>
            <a:r>
              <a:rPr lang="nl-NL" sz="3600" dirty="0"/>
              <a:t>in de storm in de strijd in een moeilijke tijd</a:t>
            </a:r>
            <a:br>
              <a:rPr lang="nl-NL" sz="3600" dirty="0"/>
            </a:br>
            <a:r>
              <a:rPr lang="nl-NL" sz="3600" dirty="0"/>
              <a:t>God is trouw</a:t>
            </a:r>
          </a:p>
        </p:txBody>
      </p:sp>
    </p:spTree>
    <p:extLst>
      <p:ext uri="{BB962C8B-B14F-4D97-AF65-F5344CB8AC3E}">
        <p14:creationId xmlns:p14="http://schemas.microsoft.com/office/powerpoint/2010/main" val="388257057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162050" y="952500"/>
            <a:ext cx="5695950" cy="4524315"/>
          </a:xfrm>
          <a:prstGeom prst="rect">
            <a:avLst/>
          </a:prstGeom>
        </p:spPr>
        <p:txBody>
          <a:bodyPr wrap="square">
            <a:spAutoFit/>
          </a:bodyPr>
          <a:lstStyle/>
          <a:p>
            <a:r>
              <a:rPr lang="fi-FI" sz="3600" dirty="0"/>
              <a:t>halleluja</a:t>
            </a:r>
            <a:br>
              <a:rPr lang="fi-FI" sz="3600" dirty="0"/>
            </a:br>
            <a:r>
              <a:rPr lang="fi-FI" sz="3600" dirty="0"/>
              <a:t>halleluja</a:t>
            </a:r>
            <a:br>
              <a:rPr lang="fi-FI" sz="3600" dirty="0"/>
            </a:br>
            <a:r>
              <a:rPr lang="fi-FI" sz="3600" dirty="0"/>
              <a:t>halleluja</a:t>
            </a:r>
            <a:br>
              <a:rPr lang="fi-FI" sz="3600" dirty="0"/>
            </a:br>
            <a:r>
              <a:rPr lang="fi-FI" sz="3600" dirty="0"/>
              <a:t>halleluja</a:t>
            </a:r>
            <a:br>
              <a:rPr lang="fi-FI" sz="3600" dirty="0"/>
            </a:br>
            <a:r>
              <a:rPr lang="fi-FI" sz="3600" dirty="0"/>
              <a:t>halleluja</a:t>
            </a:r>
            <a:br>
              <a:rPr lang="fi-FI" sz="3600" dirty="0"/>
            </a:br>
            <a:r>
              <a:rPr lang="fi-FI" sz="3600" dirty="0"/>
              <a:t>halleluja</a:t>
            </a:r>
            <a:br>
              <a:rPr lang="fi-FI" sz="3600" dirty="0"/>
            </a:br>
            <a:r>
              <a:rPr lang="fi-FI" sz="3600" dirty="0"/>
              <a:t>halleluja</a:t>
            </a:r>
            <a:br>
              <a:rPr lang="fi-FI" sz="3600" dirty="0"/>
            </a:br>
            <a:r>
              <a:rPr lang="fi-FI" sz="3600" dirty="0"/>
              <a:t>halleluja</a:t>
            </a:r>
            <a:endParaRPr lang="nl-NL" sz="3600" dirty="0"/>
          </a:p>
        </p:txBody>
      </p:sp>
    </p:spTree>
    <p:extLst>
      <p:ext uri="{BB962C8B-B14F-4D97-AF65-F5344CB8AC3E}">
        <p14:creationId xmlns:p14="http://schemas.microsoft.com/office/powerpoint/2010/main" val="120992591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847725" y="552450"/>
            <a:ext cx="6010275" cy="5078313"/>
          </a:xfrm>
          <a:prstGeom prst="rect">
            <a:avLst/>
          </a:prstGeom>
        </p:spPr>
        <p:txBody>
          <a:bodyPr wrap="square">
            <a:spAutoFit/>
          </a:bodyPr>
          <a:lstStyle/>
          <a:p>
            <a:r>
              <a:rPr lang="nl-NL" sz="3600" dirty="0"/>
              <a:t>dus stap uit je boot</a:t>
            </a:r>
            <a:br>
              <a:rPr lang="nl-NL" sz="3600" dirty="0"/>
            </a:br>
            <a:r>
              <a:rPr lang="nl-NL" sz="3600" dirty="0"/>
              <a:t>durf op water te lopen</a:t>
            </a:r>
            <a:br>
              <a:rPr lang="nl-NL" sz="3600" dirty="0"/>
            </a:br>
            <a:r>
              <a:rPr lang="nl-NL" sz="3600" dirty="0"/>
              <a:t>vraag God om hulp</a:t>
            </a:r>
            <a:br>
              <a:rPr lang="nl-NL" sz="3600" dirty="0"/>
            </a:br>
            <a:r>
              <a:rPr lang="nl-NL" sz="3600" dirty="0"/>
              <a:t>en de hemel gaat open</a:t>
            </a:r>
            <a:br>
              <a:rPr lang="nl-NL" sz="3600" dirty="0"/>
            </a:br>
            <a:r>
              <a:rPr lang="nl-NL" sz="3600" dirty="0"/>
              <a:t>wees maar niet bang hij is altijd bij jou</a:t>
            </a:r>
            <a:br>
              <a:rPr lang="nl-NL" sz="3600" dirty="0"/>
            </a:br>
            <a:r>
              <a:rPr lang="nl-NL" sz="3600" dirty="0"/>
              <a:t>in de storm in de strijd in een moeilijke tijd</a:t>
            </a:r>
            <a:br>
              <a:rPr lang="nl-NL" sz="3600" dirty="0"/>
            </a:br>
            <a:r>
              <a:rPr lang="nl-NL" sz="3600" dirty="0"/>
              <a:t>God is trouw</a:t>
            </a:r>
          </a:p>
        </p:txBody>
      </p:sp>
    </p:spTree>
    <p:extLst>
      <p:ext uri="{BB962C8B-B14F-4D97-AF65-F5344CB8AC3E}">
        <p14:creationId xmlns:p14="http://schemas.microsoft.com/office/powerpoint/2010/main" val="205920217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BDED20-DF89-47E8-AE00-2BC11398F95A}"/>
              </a:ext>
            </a:extLst>
          </p:cNvPr>
          <p:cNvSpPr>
            <a:spLocks noGrp="1"/>
          </p:cNvSpPr>
          <p:nvPr>
            <p:ph type="title"/>
          </p:nvPr>
        </p:nvSpPr>
        <p:spPr/>
        <p:txBody>
          <a:bodyPr>
            <a:normAutofit/>
          </a:bodyPr>
          <a:lstStyle/>
          <a:p>
            <a:r>
              <a:rPr lang="nl-NL" sz="3600" b="1" dirty="0">
                <a:latin typeface="Aptos"/>
              </a:rPr>
              <a:t>Dankgebed en voorbeden</a:t>
            </a:r>
          </a:p>
        </p:txBody>
      </p:sp>
      <p:sp>
        <p:nvSpPr>
          <p:cNvPr id="3" name="Tijdelijke aanduiding voor inhoud 2">
            <a:extLst>
              <a:ext uri="{FF2B5EF4-FFF2-40B4-BE49-F238E27FC236}">
                <a16:creationId xmlns:a16="http://schemas.microsoft.com/office/drawing/2014/main" id="{E3404E5A-C3D0-4523-8EC3-4718D1DC1EAD}"/>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167513509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6000"/>
            <a:lum/>
          </a:blip>
          <a:srcRect/>
          <a:stretch>
            <a:fillRect l="-3000" r="-3000"/>
          </a:stretch>
        </a:blip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9D741317-9115-ECE7-13AA-F5EAD45EFFD4}"/>
              </a:ext>
            </a:extLst>
          </p:cNvPr>
          <p:cNvSpPr txBox="1"/>
          <p:nvPr/>
        </p:nvSpPr>
        <p:spPr>
          <a:xfrm>
            <a:off x="895736" y="718458"/>
            <a:ext cx="7511143"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Collecte zondag 1- 6 - 2025</a:t>
            </a:r>
          </a:p>
        </p:txBody>
      </p:sp>
      <p:sp>
        <p:nvSpPr>
          <p:cNvPr id="3" name="Tekstvak 2">
            <a:extLst>
              <a:ext uri="{FF2B5EF4-FFF2-40B4-BE49-F238E27FC236}">
                <a16:creationId xmlns:a16="http://schemas.microsoft.com/office/drawing/2014/main" id="{0C27BC2A-48B4-A767-06F4-5725B1720416}"/>
              </a:ext>
            </a:extLst>
          </p:cNvPr>
          <p:cNvSpPr txBox="1"/>
          <p:nvPr/>
        </p:nvSpPr>
        <p:spPr>
          <a:xfrm>
            <a:off x="1366933" y="1964382"/>
            <a:ext cx="6410131" cy="175432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36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De collecte in deze dienst is bestemd voor de diaconie.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36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sp>
        <p:nvSpPr>
          <p:cNvPr id="5" name="Tekstvak 4">
            <a:extLst>
              <a:ext uri="{FF2B5EF4-FFF2-40B4-BE49-F238E27FC236}">
                <a16:creationId xmlns:a16="http://schemas.microsoft.com/office/drawing/2014/main" id="{E9EB678E-E6B4-A70F-92B1-3CA30EB5193A}"/>
              </a:ext>
            </a:extLst>
          </p:cNvPr>
          <p:cNvSpPr txBox="1"/>
          <p:nvPr/>
        </p:nvSpPr>
        <p:spPr>
          <a:xfrm>
            <a:off x="1782146" y="5115293"/>
            <a:ext cx="5579706" cy="123110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Via de </a:t>
            </a:r>
            <a:r>
              <a:rPr kumimoji="0" lang="nl-NL" sz="2800" b="1" i="0" u="none" strike="noStrike" kern="1200" cap="none" spc="0" normalizeH="0" baseline="0" noProof="0" dirty="0" err="1">
                <a:ln>
                  <a:noFill/>
                </a:ln>
                <a:solidFill>
                  <a:srgbClr val="4472C4">
                    <a:lumMod val="75000"/>
                  </a:srgbClr>
                </a:solidFill>
                <a:effectLst/>
                <a:uLnTx/>
                <a:uFillTx/>
                <a:latin typeface="Calibri" panose="020F0502020204030204"/>
                <a:ea typeface="+mn-ea"/>
                <a:cs typeface="+mn-cs"/>
              </a:rPr>
              <a:t>Scipio</a:t>
            </a:r>
            <a:r>
              <a:rPr kumimoji="0" lang="nl-NL" sz="28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-app van de Mariakerk kunt u thuis of in de kerk ook geven.</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Afbeelding 6" descr="Afbeelding met Graphics, logo, Lettertype, symbool&#10;&#10;Automatisch gegenereerde beschrijving">
            <a:extLst>
              <a:ext uri="{FF2B5EF4-FFF2-40B4-BE49-F238E27FC236}">
                <a16:creationId xmlns:a16="http://schemas.microsoft.com/office/drawing/2014/main" id="{F36E3CEC-BB11-140B-6E5B-4331647ECE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2480" y="4985228"/>
            <a:ext cx="1446245" cy="1361171"/>
          </a:xfrm>
          <a:prstGeom prst="rect">
            <a:avLst/>
          </a:prstGeom>
        </p:spPr>
      </p:pic>
      <p:sp>
        <p:nvSpPr>
          <p:cNvPr id="8" name="Tekstvak 7">
            <a:extLst>
              <a:ext uri="{FF2B5EF4-FFF2-40B4-BE49-F238E27FC236}">
                <a16:creationId xmlns:a16="http://schemas.microsoft.com/office/drawing/2014/main" id="{5CA8F539-F62D-0468-04A4-AE5633CD6167}"/>
              </a:ext>
            </a:extLst>
          </p:cNvPr>
          <p:cNvSpPr txBox="1"/>
          <p:nvPr/>
        </p:nvSpPr>
        <p:spPr>
          <a:xfrm>
            <a:off x="1264294" y="3569418"/>
            <a:ext cx="6774025" cy="95410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De collecte bij de uitgang is bestemd voor de instandhouding van het kerkgebouw.</a:t>
            </a:r>
          </a:p>
        </p:txBody>
      </p:sp>
    </p:spTree>
    <p:extLst>
      <p:ext uri="{BB962C8B-B14F-4D97-AF65-F5344CB8AC3E}">
        <p14:creationId xmlns:p14="http://schemas.microsoft.com/office/powerpoint/2010/main" val="345113126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D9C61C-B73E-4AE4-A3BD-2330900775C4}"/>
              </a:ext>
            </a:extLst>
          </p:cNvPr>
          <p:cNvSpPr>
            <a:spLocks noGrp="1"/>
          </p:cNvSpPr>
          <p:nvPr>
            <p:ph type="title"/>
          </p:nvPr>
        </p:nvSpPr>
        <p:spPr/>
        <p:txBody>
          <a:bodyPr/>
          <a:lstStyle/>
          <a:p>
            <a:endParaRPr lang="nl-NL"/>
          </a:p>
        </p:txBody>
      </p:sp>
      <p:graphicFrame>
        <p:nvGraphicFramePr>
          <p:cNvPr id="4" name="Tijdelijke aanduiding voor inhoud 3">
            <a:hlinkClick r:id="" action="ppaction://ole?verb=0"/>
            <a:extLst>
              <a:ext uri="{FF2B5EF4-FFF2-40B4-BE49-F238E27FC236}">
                <a16:creationId xmlns:a16="http://schemas.microsoft.com/office/drawing/2014/main" id="{688CBBAB-0DA3-4F89-8C79-1BE2F0CF09E0}"/>
              </a:ext>
            </a:extLst>
          </p:cNvPr>
          <p:cNvGraphicFramePr>
            <a:graphicFrameLocks noGrp="1" noChangeAspect="1"/>
          </p:cNvGraphicFramePr>
          <p:nvPr>
            <p:ph idx="1"/>
          </p:nvPr>
        </p:nvGraphicFramePr>
        <p:xfrm>
          <a:off x="168442" y="68011"/>
          <a:ext cx="8807116" cy="6633578"/>
        </p:xfrm>
        <a:graphic>
          <a:graphicData uri="http://schemas.openxmlformats.org/presentationml/2006/ole">
            <mc:AlternateContent xmlns:mc="http://schemas.openxmlformats.org/markup-compatibility/2006">
              <mc:Choice xmlns:v="urn:schemas-microsoft-com:vml" Requires="v">
                <p:oleObj name="Presentation" r:id="rId2" imgW="4572180" imgH="3428972" progId="PowerPoint.Show.12">
                  <p:embed/>
                </p:oleObj>
              </mc:Choice>
              <mc:Fallback>
                <p:oleObj name="Presentation" r:id="rId2" imgW="4572180" imgH="3428972" progId="PowerPoint.Show.12">
                  <p:embed/>
                  <p:pic>
                    <p:nvPicPr>
                      <p:cNvPr id="4" name="Tijdelijke aanduiding voor inhoud 3">
                        <a:hlinkClick r:id="" action="ppaction://ole?verb=0"/>
                        <a:extLst>
                          <a:ext uri="{FF2B5EF4-FFF2-40B4-BE49-F238E27FC236}">
                            <a16:creationId xmlns:a16="http://schemas.microsoft.com/office/drawing/2014/main" id="{688CBBAB-0DA3-4F89-8C79-1BE2F0CF09E0}"/>
                          </a:ext>
                        </a:extLst>
                      </p:cNvPr>
                      <p:cNvPicPr/>
                      <p:nvPr/>
                    </p:nvPicPr>
                    <p:blipFill>
                      <a:blip r:embed="rId3"/>
                      <a:stretch>
                        <a:fillRect/>
                      </a:stretch>
                    </p:blipFill>
                    <p:spPr>
                      <a:xfrm>
                        <a:off x="168442" y="68011"/>
                        <a:ext cx="8807116" cy="6633578"/>
                      </a:xfrm>
                      <a:prstGeom prst="rect">
                        <a:avLst/>
                      </a:prstGeom>
                    </p:spPr>
                  </p:pic>
                </p:oleObj>
              </mc:Fallback>
            </mc:AlternateContent>
          </a:graphicData>
        </a:graphic>
      </p:graphicFrame>
    </p:spTree>
    <p:extLst>
      <p:ext uri="{BB962C8B-B14F-4D97-AF65-F5344CB8AC3E}">
        <p14:creationId xmlns:p14="http://schemas.microsoft.com/office/powerpoint/2010/main" val="303919993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C01DC5-6171-4566-929B-F424C257C302}"/>
              </a:ext>
            </a:extLst>
          </p:cNvPr>
          <p:cNvSpPr>
            <a:spLocks noGrp="1"/>
          </p:cNvSpPr>
          <p:nvPr>
            <p:ph type="title"/>
          </p:nvPr>
        </p:nvSpPr>
        <p:spPr/>
        <p:txBody>
          <a:bodyPr>
            <a:normAutofit/>
          </a:bodyPr>
          <a:lstStyle/>
          <a:p>
            <a:r>
              <a:rPr lang="nl-NL" sz="3600" b="1" dirty="0">
                <a:latin typeface="Aptos"/>
              </a:rPr>
              <a:t>NLB 885 ‘Groot is uw trouw, o Heer,’</a:t>
            </a:r>
          </a:p>
        </p:txBody>
      </p:sp>
      <p:sp>
        <p:nvSpPr>
          <p:cNvPr id="3" name="Tijdelijke aanduiding voor inhoud 2">
            <a:extLst>
              <a:ext uri="{FF2B5EF4-FFF2-40B4-BE49-F238E27FC236}">
                <a16:creationId xmlns:a16="http://schemas.microsoft.com/office/drawing/2014/main" id="{C598EFBE-1E61-4DCD-A0B1-86CA69EE606F}"/>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259632713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1CB9492D-2DE8-4EE0-B084-A9A17FD5E3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el 1">
            <a:extLst>
              <a:ext uri="{FF2B5EF4-FFF2-40B4-BE49-F238E27FC236}">
                <a16:creationId xmlns:a16="http://schemas.microsoft.com/office/drawing/2014/main" id="{3A168A1F-4570-466A-A135-E93C3A471072}"/>
              </a:ext>
            </a:extLst>
          </p:cNvPr>
          <p:cNvSpPr>
            <a:spLocks noGrp="1"/>
          </p:cNvSpPr>
          <p:nvPr>
            <p:ph type="ctrTitle"/>
          </p:nvPr>
        </p:nvSpPr>
        <p:spPr>
          <a:xfrm>
            <a:off x="487018" y="207964"/>
            <a:ext cx="7772400" cy="653428"/>
          </a:xfrm>
        </p:spPr>
        <p:txBody>
          <a:bodyPr>
            <a:normAutofit/>
          </a:bodyPr>
          <a:lstStyle/>
          <a:p>
            <a:pPr algn="l"/>
            <a:r>
              <a:rPr lang="nl-NL" sz="3600" b="1" dirty="0">
                <a:latin typeface="+mn-lt"/>
              </a:rPr>
              <a:t>NLB 885</a:t>
            </a:r>
          </a:p>
        </p:txBody>
      </p:sp>
    </p:spTree>
    <p:extLst>
      <p:ext uri="{BB962C8B-B14F-4D97-AF65-F5344CB8AC3E}">
        <p14:creationId xmlns:p14="http://schemas.microsoft.com/office/powerpoint/2010/main" val="3778666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a:extLst>
              <a:ext uri="{FF2B5EF4-FFF2-40B4-BE49-F238E27FC236}">
                <a16:creationId xmlns:a16="http://schemas.microsoft.com/office/drawing/2014/main" id="{07364F90-D8F8-478E-AA8B-CC3399A2C1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8" y="620713"/>
            <a:ext cx="8848725"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9E5934DA-D9C9-4934-91E0-8653074AE9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9987575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5258DD44-554E-48B8-AC0E-FC17D79B5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2088146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E85C6023-C24E-44C2-BB97-1DA1484D29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7893356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A69ED-578E-424D-8E94-7C9171A9C8BE}"/>
              </a:ext>
            </a:extLst>
          </p:cNvPr>
          <p:cNvSpPr>
            <a:spLocks noGrp="1"/>
          </p:cNvSpPr>
          <p:nvPr>
            <p:ph type="title"/>
          </p:nvPr>
        </p:nvSpPr>
        <p:spPr/>
        <p:txBody>
          <a:bodyPr>
            <a:normAutofit/>
          </a:bodyPr>
          <a:lstStyle/>
          <a:p>
            <a:r>
              <a:rPr lang="nl-NL" sz="3600" b="1" dirty="0">
                <a:latin typeface="Aptos"/>
              </a:rPr>
              <a:t>Zegen </a:t>
            </a:r>
          </a:p>
        </p:txBody>
      </p:sp>
      <p:sp>
        <p:nvSpPr>
          <p:cNvPr id="3" name="Tijdelijke aanduiding voor inhoud 2">
            <a:extLst>
              <a:ext uri="{FF2B5EF4-FFF2-40B4-BE49-F238E27FC236}">
                <a16:creationId xmlns:a16="http://schemas.microsoft.com/office/drawing/2014/main" id="{E66CCD26-635A-49B6-98AD-F164DC972D5C}"/>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396060985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C31EBB-89B0-4DC3-9DF1-0BAFC6F272DD}"/>
              </a:ext>
            </a:extLst>
          </p:cNvPr>
          <p:cNvSpPr>
            <a:spLocks noGrp="1"/>
          </p:cNvSpPr>
          <p:nvPr>
            <p:ph type="title"/>
          </p:nvPr>
        </p:nvSpPr>
        <p:spPr/>
        <p:txBody>
          <a:bodyPr>
            <a:normAutofit/>
          </a:bodyPr>
          <a:lstStyle/>
          <a:p>
            <a:r>
              <a:rPr lang="nl-NL" sz="3600" b="1" dirty="0">
                <a:latin typeface="Aptos"/>
              </a:rPr>
              <a:t>Gezongen Amen</a:t>
            </a:r>
          </a:p>
        </p:txBody>
      </p:sp>
      <p:sp>
        <p:nvSpPr>
          <p:cNvPr id="3" name="Tijdelijke aanduiding voor inhoud 2">
            <a:extLst>
              <a:ext uri="{FF2B5EF4-FFF2-40B4-BE49-F238E27FC236}">
                <a16:creationId xmlns:a16="http://schemas.microsoft.com/office/drawing/2014/main" id="{4AC56F43-2116-4908-8494-A5C6D8D61903}"/>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304664288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D72DD1EC-D548-47A7-B447-02395B5BC08A}"/>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441576" y="4211556"/>
            <a:ext cx="3197491" cy="2131660"/>
          </a:xfrm>
        </p:spPr>
      </p:pic>
      <p:sp>
        <p:nvSpPr>
          <p:cNvPr id="6" name="Tekstvak 5">
            <a:extLst>
              <a:ext uri="{FF2B5EF4-FFF2-40B4-BE49-F238E27FC236}">
                <a16:creationId xmlns:a16="http://schemas.microsoft.com/office/drawing/2014/main" id="{B69BAB3A-0948-44BC-AB92-82FE45D41F77}"/>
              </a:ext>
            </a:extLst>
          </p:cNvPr>
          <p:cNvSpPr txBox="1"/>
          <p:nvPr/>
        </p:nvSpPr>
        <p:spPr>
          <a:xfrm>
            <a:off x="833377" y="1377387"/>
            <a:ext cx="7306576" cy="1754326"/>
          </a:xfrm>
          <a:prstGeom prst="rect">
            <a:avLst/>
          </a:prstGeom>
          <a:noFill/>
        </p:spPr>
        <p:txBody>
          <a:bodyPr wrap="square" rtlCol="0">
            <a:spAutoFit/>
          </a:bodyPr>
          <a:lstStyle/>
          <a:p>
            <a:r>
              <a:rPr lang="nl-NL" sz="3600" dirty="0"/>
              <a:t>Koffie, thee en limonade staan klaar </a:t>
            </a:r>
          </a:p>
          <a:p>
            <a:r>
              <a:rPr lang="nl-NL" sz="3600" dirty="0"/>
              <a:t>in de Voorhof.</a:t>
            </a:r>
          </a:p>
          <a:p>
            <a:r>
              <a:rPr lang="nl-NL" sz="3600" dirty="0"/>
              <a:t>Ook gasten zijn van harte welkom.</a:t>
            </a:r>
          </a:p>
        </p:txBody>
      </p:sp>
    </p:spTree>
    <p:extLst>
      <p:ext uri="{BB962C8B-B14F-4D97-AF65-F5344CB8AC3E}">
        <p14:creationId xmlns:p14="http://schemas.microsoft.com/office/powerpoint/2010/main" val="1794474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a:extLst>
              <a:ext uri="{FF2B5EF4-FFF2-40B4-BE49-F238E27FC236}">
                <a16:creationId xmlns:a16="http://schemas.microsoft.com/office/drawing/2014/main" id="{42D095B6-A04D-4FB8-9E8C-0D33115EB0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8" y="620713"/>
            <a:ext cx="8848725" cy="353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theme/theme1.xml><?xml version="1.0" encoding="utf-8"?>
<a:theme xmlns:a="http://schemas.openxmlformats.org/drawingml/2006/main" name="Kantoorthema">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1501</TotalTime>
  <Words>1606</Words>
  <Application>Microsoft Office PowerPoint</Application>
  <PresentationFormat>Diavoorstelling (4:3)</PresentationFormat>
  <Paragraphs>139</Paragraphs>
  <Slides>85</Slides>
  <Notes>20</Notes>
  <HiddenSlides>0</HiddenSlides>
  <MMClips>0</MMClips>
  <ScaleCrop>false</ScaleCrop>
  <HeadingPairs>
    <vt:vector size="8" baseType="variant">
      <vt:variant>
        <vt:lpstr>Gebruikte lettertypen</vt:lpstr>
      </vt:variant>
      <vt:variant>
        <vt:i4>4</vt:i4>
      </vt:variant>
      <vt:variant>
        <vt:lpstr>Thema</vt:lpstr>
      </vt:variant>
      <vt:variant>
        <vt:i4>1</vt:i4>
      </vt:variant>
      <vt:variant>
        <vt:lpstr>Ingesloten OLE-bronprogramma's</vt:lpstr>
      </vt:variant>
      <vt:variant>
        <vt:i4>1</vt:i4>
      </vt:variant>
      <vt:variant>
        <vt:lpstr>Diatitels</vt:lpstr>
      </vt:variant>
      <vt:variant>
        <vt:i4>85</vt:i4>
      </vt:variant>
    </vt:vector>
  </HeadingPairs>
  <TitlesOfParts>
    <vt:vector size="91" baseType="lpstr">
      <vt:lpstr>Aptos</vt:lpstr>
      <vt:lpstr>Arial</vt:lpstr>
      <vt:lpstr>Calibri</vt:lpstr>
      <vt:lpstr>Calibri Light</vt:lpstr>
      <vt:lpstr>Kantoorthema</vt:lpstr>
      <vt:lpstr>Presentation</vt:lpstr>
      <vt:lpstr>Welkom</vt:lpstr>
      <vt:lpstr>PowerPoint-presentatie</vt:lpstr>
      <vt:lpstr>Welkom</vt:lpstr>
      <vt:lpstr>PowerPoint-presentatie</vt:lpstr>
      <vt:lpstr>Opw. 488 ‘Heer, ik kom tot U,’</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Welkom en mededelingen</vt:lpstr>
      <vt:lpstr>Opw. 797 ‘U roept ons samen als kerk de Heer’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Stil gebed, bemoediging en groet</vt:lpstr>
      <vt:lpstr>Inleiding </vt:lpstr>
      <vt:lpstr>Verootmoedigingsgebed </vt:lpstr>
      <vt:lpstr>NLB 103: 3 en 5 ‘Hij is een God van liefde en genade,’</vt:lpstr>
      <vt:lpstr>PowerPoint-presentatie</vt:lpstr>
      <vt:lpstr>PowerPoint-presentatie</vt:lpstr>
      <vt:lpstr>PowerPoint-presentatie</vt:lpstr>
      <vt:lpstr>PowerPoint-presentatie</vt:lpstr>
      <vt:lpstr>Leefregel</vt:lpstr>
      <vt:lpstr>NLB 119: 3 en 65 ‘U dank ik, Heer, in opgetogenheid.’</vt:lpstr>
      <vt:lpstr>PowerPoint-presentatie</vt:lpstr>
      <vt:lpstr>PowerPoint-presentatie</vt:lpstr>
      <vt:lpstr>PowerPoint-presentatie</vt:lpstr>
      <vt:lpstr>PowerPoint-presentatie</vt:lpstr>
      <vt:lpstr>Gebed om de Heilige Geest</vt:lpstr>
      <vt:lpstr>Opstap voor kinderen en gemeente</vt:lpstr>
      <vt:lpstr>Kinderen naar de kindernevendienst</vt:lpstr>
      <vt:lpstr>Schriftlezingen: Handelingen 12:1-19 (NVB) Exodus 12: 11 en 51  (NBV)</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Exodus 12: 11 en 51</vt:lpstr>
      <vt:lpstr>NLB 663: 1 en 2 ‘Al heeft hij ons verlaten,’</vt:lpstr>
      <vt:lpstr>PowerPoint-presentatie</vt:lpstr>
      <vt:lpstr>PowerPoint-presentatie</vt:lpstr>
      <vt:lpstr>PowerPoint-presentatie</vt:lpstr>
      <vt:lpstr>PowerPoint-presentatie</vt:lpstr>
      <vt:lpstr>Verkondiging </vt:lpstr>
      <vt:lpstr>PowerPoint-presentatie</vt:lpstr>
      <vt:lpstr>Elb 212 ‘Heer, wat een voorrecht’</vt:lpstr>
      <vt:lpstr>PowerPoint-presentatie</vt:lpstr>
      <vt:lpstr>PowerPoint-presentatie</vt:lpstr>
      <vt:lpstr>PowerPoint-presentatie</vt:lpstr>
      <vt:lpstr>PowerPoint-presentatie</vt:lpstr>
      <vt:lpstr>Kinderen terug in de kerk</vt:lpstr>
      <vt:lpstr>Kinderlied KEE 48 ‘God heeft een plan met je leven’ </vt:lpstr>
      <vt:lpstr>PowerPoint-presentatie</vt:lpstr>
      <vt:lpstr>PowerPoint-presentatie</vt:lpstr>
      <vt:lpstr>PowerPoint-presentatie</vt:lpstr>
      <vt:lpstr>PowerPoint-presentatie</vt:lpstr>
      <vt:lpstr>PowerPoint-presentatie</vt:lpstr>
      <vt:lpstr>PowerPoint-presentatie</vt:lpstr>
      <vt:lpstr>Dankgebed en voorbeden</vt:lpstr>
      <vt:lpstr>PowerPoint-presentatie</vt:lpstr>
      <vt:lpstr>PowerPoint-presentatie</vt:lpstr>
      <vt:lpstr>NLB 885 ‘Groot is uw trouw, o Heer,’</vt:lpstr>
      <vt:lpstr>NLB 885</vt:lpstr>
      <vt:lpstr>PowerPoint-presentatie</vt:lpstr>
      <vt:lpstr>PowerPoint-presentatie</vt:lpstr>
      <vt:lpstr>PowerPoint-presentatie</vt:lpstr>
      <vt:lpstr>Zegen </vt:lpstr>
      <vt:lpstr>Gezongen Amen</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Welkom</dc:title>
  <dc:creator>janna korthoef</dc:creator>
  <cp:lastModifiedBy>Mariakerk Vollenhove</cp:lastModifiedBy>
  <cp:revision>13</cp:revision>
  <dcterms:created xsi:type="dcterms:W3CDTF">2025-05-29T09:03:08Z</dcterms:created>
  <dcterms:modified xsi:type="dcterms:W3CDTF">2025-05-31T05:45:26Z</dcterms:modified>
</cp:coreProperties>
</file>